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82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38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22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05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79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56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9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65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5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70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1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5457B-6EEF-4FB7-9425-B1137BC9D9F4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0D7CA-16CD-43E8-8F3B-764741C606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1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/>
          <p:cNvSpPr txBox="1"/>
          <p:nvPr/>
        </p:nvSpPr>
        <p:spPr>
          <a:xfrm>
            <a:off x="4915694" y="413597"/>
            <a:ext cx="4104485" cy="120378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en-US" altLang="ja-JP" sz="1050" dirty="0" smtClean="0"/>
              <a:t>【</a:t>
            </a:r>
            <a:r>
              <a:rPr kumimoji="1" lang="ja-JP" altLang="en-US" sz="1050" dirty="0" smtClean="0"/>
              <a:t>記入上の注意</a:t>
            </a:r>
            <a:r>
              <a:rPr kumimoji="1" lang="en-US" altLang="ja-JP" sz="1050" dirty="0" smtClean="0"/>
              <a:t>】</a:t>
            </a:r>
          </a:p>
          <a:p>
            <a:r>
              <a:rPr kumimoji="1" lang="ja-JP" altLang="en-US" sz="1050" dirty="0" smtClean="0"/>
              <a:t>①申請者へ登録証を作成します。一つの法人で施設ごとに登録される場合は、それぞれの施設名と施設長を記入してください。</a:t>
            </a:r>
            <a:endParaRPr kumimoji="1" lang="en-US" altLang="ja-JP" sz="1050" dirty="0" smtClean="0"/>
          </a:p>
          <a:p>
            <a:r>
              <a:rPr kumimoji="1" lang="ja-JP" altLang="en-US" sz="1050" dirty="0"/>
              <a:t>②</a:t>
            </a:r>
            <a:r>
              <a:rPr kumimoji="1" lang="ja-JP" altLang="en-US" sz="1050" dirty="0" smtClean="0"/>
              <a:t>申込書の「取組みの内容」が登録証の宣言内容になります。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③広報させぼやホームページに「事業所の概要」として掲載します。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④希望された場合、「ながさき女性活躍推進会議」の自主</a:t>
            </a:r>
            <a:r>
              <a:rPr kumimoji="1" lang="ja-JP" altLang="en-US" sz="1050" dirty="0"/>
              <a:t>宣言登録</a:t>
            </a:r>
            <a:r>
              <a:rPr kumimoji="1" lang="ja-JP" altLang="en-US" sz="1050" dirty="0" smtClean="0"/>
              <a:t>会員希望として申込書の写しを事務局へ送付します。</a:t>
            </a:r>
            <a:endParaRPr kumimoji="1" lang="ja-JP" altLang="en-US" sz="105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727049" y="907147"/>
            <a:ext cx="285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①</a:t>
            </a:r>
            <a:endParaRPr kumimoji="1" lang="ja-JP" altLang="en-US" sz="1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5071" y="1607708"/>
            <a:ext cx="285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②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0949" y="5080958"/>
            <a:ext cx="285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③</a:t>
            </a:r>
            <a:endParaRPr kumimoji="1" lang="ja-JP" altLang="en-US" sz="1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90084" y="5966419"/>
            <a:ext cx="285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④</a:t>
            </a:r>
            <a:endParaRPr kumimoji="1" lang="ja-JP" altLang="en-US" sz="1000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2"/>
          <a:srcRect l="33308" t="13869" r="35194" b="6438"/>
          <a:stretch/>
        </p:blipFill>
        <p:spPr>
          <a:xfrm>
            <a:off x="237067" y="219078"/>
            <a:ext cx="4555066" cy="651841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3"/>
          <a:srcRect l="32268" t="11094" r="34815" b="5885"/>
          <a:stretch/>
        </p:blipFill>
        <p:spPr>
          <a:xfrm>
            <a:off x="5576239" y="2093128"/>
            <a:ext cx="3395934" cy="459453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7" name="正方形/長方形 6"/>
          <p:cNvSpPr/>
          <p:nvPr/>
        </p:nvSpPr>
        <p:spPr>
          <a:xfrm>
            <a:off x="5793971" y="4447308"/>
            <a:ext cx="3017520" cy="1143019"/>
          </a:xfrm>
          <a:prstGeom prst="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カギ線コネクタ 11"/>
          <p:cNvCxnSpPr/>
          <p:nvPr/>
        </p:nvCxnSpPr>
        <p:spPr>
          <a:xfrm>
            <a:off x="4381887" y="2093128"/>
            <a:ext cx="1404000" cy="2880000"/>
          </a:xfrm>
          <a:prstGeom prst="bentConnector3">
            <a:avLst>
              <a:gd name="adj1" fmla="val 46921"/>
            </a:avLst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6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101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</dc:creator>
  <cp:lastModifiedBy>admin</cp:lastModifiedBy>
  <cp:revision>12</cp:revision>
  <cp:lastPrinted>2024-06-07T05:37:56Z</cp:lastPrinted>
  <dcterms:created xsi:type="dcterms:W3CDTF">2020-04-08T04:37:25Z</dcterms:created>
  <dcterms:modified xsi:type="dcterms:W3CDTF">2024-06-07T05:42:45Z</dcterms:modified>
</cp:coreProperties>
</file>