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1" d="100"/>
          <a:sy n="71" d="100"/>
        </p:scale>
        <p:origin x="72"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548823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3845380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664225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1251054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2156794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3603560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130290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1733654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841952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3599703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4E5457B-6EEF-4FB7-9425-B1137BC9D9F4}" type="datetimeFigureOut">
              <a:rPr kumimoji="1" lang="ja-JP" altLang="en-US" smtClean="0"/>
              <a:t>2026/5/8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244017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5457B-6EEF-4FB7-9425-B1137BC9D9F4}" type="datetimeFigureOut">
              <a:rPr kumimoji="1" lang="ja-JP" altLang="en-US" smtClean="0"/>
              <a:t>2026/5/8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0D7CA-16CD-43E8-8F3B-764741C6065A}" type="slidenum">
              <a:rPr kumimoji="1" lang="ja-JP" altLang="en-US" smtClean="0"/>
              <a:t>‹#›</a:t>
            </a:fld>
            <a:endParaRPr kumimoji="1" lang="ja-JP" altLang="en-US"/>
          </a:p>
        </p:txBody>
      </p:sp>
    </p:spTree>
    <p:extLst>
      <p:ext uri="{BB962C8B-B14F-4D97-AF65-F5344CB8AC3E}">
        <p14:creationId xmlns:p14="http://schemas.microsoft.com/office/powerpoint/2010/main" val="2808113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4915694" y="413597"/>
            <a:ext cx="4104485" cy="1203782"/>
          </a:xfrm>
          <a:prstGeom prst="rect">
            <a:avLst/>
          </a:prstGeom>
          <a:noFill/>
        </p:spPr>
        <p:txBody>
          <a:bodyPr wrap="square" lIns="36000" tIns="36000" rIns="36000" bIns="36000" rtlCol="0">
            <a:spAutoFit/>
          </a:bodyPr>
          <a:lstStyle/>
          <a:p>
            <a:r>
              <a:rPr kumimoji="1" lang="en-US" altLang="ja-JP" sz="1050" dirty="0"/>
              <a:t>【</a:t>
            </a:r>
            <a:r>
              <a:rPr kumimoji="1" lang="ja-JP" altLang="en-US" sz="1050" dirty="0"/>
              <a:t>記入上の注意</a:t>
            </a:r>
            <a:r>
              <a:rPr kumimoji="1" lang="en-US" altLang="ja-JP" sz="1050" dirty="0"/>
              <a:t>】</a:t>
            </a:r>
          </a:p>
          <a:p>
            <a:r>
              <a:rPr kumimoji="1" lang="ja-JP" altLang="en-US" sz="1050" dirty="0"/>
              <a:t>①申請者へ登録証を作成します。一つの法人で施設ごとに登録される場合は、それぞれの施設名と施設長を記入してください。</a:t>
            </a:r>
            <a:endParaRPr kumimoji="1" lang="en-US" altLang="ja-JP" sz="1050" dirty="0"/>
          </a:p>
          <a:p>
            <a:r>
              <a:rPr kumimoji="1" lang="ja-JP" altLang="en-US" sz="1050" dirty="0"/>
              <a:t>②申込書の「取組みの内容」が登録証の宣言内容になります。</a:t>
            </a:r>
            <a:endParaRPr kumimoji="1" lang="en-US" altLang="ja-JP" sz="1050" dirty="0"/>
          </a:p>
          <a:p>
            <a:r>
              <a:rPr kumimoji="1" lang="ja-JP" altLang="en-US" sz="1050" dirty="0"/>
              <a:t>③ホームページなどに「事業所の概要」として掲載します。</a:t>
            </a:r>
            <a:endParaRPr kumimoji="1" lang="en-US" altLang="ja-JP" sz="1050" dirty="0"/>
          </a:p>
          <a:p>
            <a:r>
              <a:rPr kumimoji="1" lang="ja-JP" altLang="en-US" sz="1050" dirty="0"/>
              <a:t>④希望された場合、「ながさき女性活躍推進会議」の自主宣言登録会員希望として申込書の写しを事務局へ送付します。</a:t>
            </a:r>
          </a:p>
        </p:txBody>
      </p:sp>
      <p:pic>
        <p:nvPicPr>
          <p:cNvPr id="6" name="図 5">
            <a:extLst>
              <a:ext uri="{FF2B5EF4-FFF2-40B4-BE49-F238E27FC236}">
                <a16:creationId xmlns:a16="http://schemas.microsoft.com/office/drawing/2014/main" id="{15ACA958-66AC-B38E-6F59-ED10666BAB67}"/>
              </a:ext>
            </a:extLst>
          </p:cNvPr>
          <p:cNvPicPr>
            <a:picLocks noChangeAspect="1"/>
          </p:cNvPicPr>
          <p:nvPr/>
        </p:nvPicPr>
        <p:blipFill>
          <a:blip r:embed="rId2"/>
          <a:stretch>
            <a:fillRect/>
          </a:stretch>
        </p:blipFill>
        <p:spPr>
          <a:xfrm>
            <a:off x="229406" y="413597"/>
            <a:ext cx="4371975" cy="6257925"/>
          </a:xfrm>
          <a:prstGeom prst="rect">
            <a:avLst/>
          </a:prstGeom>
          <a:ln>
            <a:solidFill>
              <a:schemeClr val="tx2"/>
            </a:solidFill>
          </a:ln>
        </p:spPr>
      </p:pic>
      <p:sp>
        <p:nvSpPr>
          <p:cNvPr id="18" name="テキスト ボックス 17"/>
          <p:cNvSpPr txBox="1"/>
          <p:nvPr/>
        </p:nvSpPr>
        <p:spPr>
          <a:xfrm>
            <a:off x="1673260" y="1113335"/>
            <a:ext cx="285554" cy="246221"/>
          </a:xfrm>
          <a:prstGeom prst="rect">
            <a:avLst/>
          </a:prstGeom>
          <a:noFill/>
        </p:spPr>
        <p:txBody>
          <a:bodyPr wrap="square" rtlCol="0">
            <a:spAutoFit/>
          </a:bodyPr>
          <a:lstStyle/>
          <a:p>
            <a:r>
              <a:rPr kumimoji="1" lang="ja-JP" altLang="en-US" sz="1000" dirty="0"/>
              <a:t>①</a:t>
            </a:r>
          </a:p>
        </p:txBody>
      </p:sp>
      <p:sp>
        <p:nvSpPr>
          <p:cNvPr id="19" name="テキスト ボックス 18"/>
          <p:cNvSpPr txBox="1"/>
          <p:nvPr/>
        </p:nvSpPr>
        <p:spPr>
          <a:xfrm>
            <a:off x="225071" y="1790489"/>
            <a:ext cx="285554" cy="246221"/>
          </a:xfrm>
          <a:prstGeom prst="rect">
            <a:avLst/>
          </a:prstGeom>
          <a:noFill/>
        </p:spPr>
        <p:txBody>
          <a:bodyPr wrap="square" rtlCol="0">
            <a:spAutoFit/>
          </a:bodyPr>
          <a:lstStyle/>
          <a:p>
            <a:r>
              <a:rPr kumimoji="1" lang="ja-JP" altLang="en-US" sz="1000" dirty="0"/>
              <a:t>②</a:t>
            </a:r>
          </a:p>
        </p:txBody>
      </p:sp>
      <p:sp>
        <p:nvSpPr>
          <p:cNvPr id="20" name="テキスト ボックス 19"/>
          <p:cNvSpPr txBox="1"/>
          <p:nvPr/>
        </p:nvSpPr>
        <p:spPr>
          <a:xfrm>
            <a:off x="229406" y="5067511"/>
            <a:ext cx="285554" cy="246221"/>
          </a:xfrm>
          <a:prstGeom prst="rect">
            <a:avLst/>
          </a:prstGeom>
          <a:noFill/>
        </p:spPr>
        <p:txBody>
          <a:bodyPr wrap="square" rtlCol="0">
            <a:spAutoFit/>
          </a:bodyPr>
          <a:lstStyle/>
          <a:p>
            <a:r>
              <a:rPr kumimoji="1" lang="ja-JP" altLang="en-US" sz="1000" dirty="0"/>
              <a:t>③</a:t>
            </a:r>
          </a:p>
        </p:txBody>
      </p:sp>
      <p:sp>
        <p:nvSpPr>
          <p:cNvPr id="21" name="テキスト ボックス 20"/>
          <p:cNvSpPr txBox="1"/>
          <p:nvPr/>
        </p:nvSpPr>
        <p:spPr>
          <a:xfrm>
            <a:off x="229587" y="5898191"/>
            <a:ext cx="285554" cy="246221"/>
          </a:xfrm>
          <a:prstGeom prst="rect">
            <a:avLst/>
          </a:prstGeom>
          <a:noFill/>
        </p:spPr>
        <p:txBody>
          <a:bodyPr wrap="square" rtlCol="0">
            <a:spAutoFit/>
          </a:bodyPr>
          <a:lstStyle/>
          <a:p>
            <a:r>
              <a:rPr kumimoji="1" lang="ja-JP" altLang="en-US" sz="1000" dirty="0"/>
              <a:t>④</a:t>
            </a:r>
          </a:p>
        </p:txBody>
      </p:sp>
      <p:pic>
        <p:nvPicPr>
          <p:cNvPr id="10" name="図 9">
            <a:extLst>
              <a:ext uri="{FF2B5EF4-FFF2-40B4-BE49-F238E27FC236}">
                <a16:creationId xmlns:a16="http://schemas.microsoft.com/office/drawing/2014/main" id="{EA52FD82-9DE5-0419-491B-DB3B54892245}"/>
              </a:ext>
            </a:extLst>
          </p:cNvPr>
          <p:cNvPicPr>
            <a:picLocks noChangeAspect="1"/>
          </p:cNvPicPr>
          <p:nvPr/>
        </p:nvPicPr>
        <p:blipFill>
          <a:blip r:embed="rId3"/>
          <a:stretch>
            <a:fillRect/>
          </a:stretch>
        </p:blipFill>
        <p:spPr>
          <a:xfrm>
            <a:off x="5513294" y="2036711"/>
            <a:ext cx="3401119" cy="4634812"/>
          </a:xfrm>
          <a:prstGeom prst="rect">
            <a:avLst/>
          </a:prstGeom>
          <a:ln>
            <a:solidFill>
              <a:schemeClr val="tx2"/>
            </a:solidFill>
          </a:ln>
        </p:spPr>
      </p:pic>
      <p:sp>
        <p:nvSpPr>
          <p:cNvPr id="7" name="正方形/長方形 6"/>
          <p:cNvSpPr/>
          <p:nvPr/>
        </p:nvSpPr>
        <p:spPr>
          <a:xfrm>
            <a:off x="5802126" y="4415319"/>
            <a:ext cx="3017520" cy="1218999"/>
          </a:xfrm>
          <a:prstGeom prst="rect">
            <a:avLst/>
          </a:prstGeom>
          <a:noFill/>
          <a:ln w="254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カギ線コネクタ 11"/>
          <p:cNvCxnSpPr>
            <a:cxnSpLocks/>
          </p:cNvCxnSpPr>
          <p:nvPr/>
        </p:nvCxnSpPr>
        <p:spPr>
          <a:xfrm>
            <a:off x="4303359" y="2187511"/>
            <a:ext cx="1404000" cy="2880000"/>
          </a:xfrm>
          <a:prstGeom prst="bentConnector3">
            <a:avLst>
              <a:gd name="adj1" fmla="val 4692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63874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TotalTime>
  <Words>99</Words>
  <Application>Microsoft Office PowerPoint</Application>
  <PresentationFormat>画面に合わせる (4:3)</PresentationFormat>
  <Paragraphs>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dc:creator>
  <cp:lastModifiedBy>人権男女共同参画課１０</cp:lastModifiedBy>
  <cp:revision>14</cp:revision>
  <cp:lastPrinted>2024-06-07T05:37:56Z</cp:lastPrinted>
  <dcterms:created xsi:type="dcterms:W3CDTF">2020-04-08T04:37:25Z</dcterms:created>
  <dcterms:modified xsi:type="dcterms:W3CDTF">2026-05-08T04:31:46Z</dcterms:modified>
</cp:coreProperties>
</file>