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</p:sldIdLst>
  <p:sldSz cx="6858000" cy="9906000" type="A4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FD"/>
    <a:srgbClr val="FFFFFF"/>
    <a:srgbClr val="F2F7FC"/>
    <a:srgbClr val="B7B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28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26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8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5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0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2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4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3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1A5A-E031-428E-9BAC-FE8F0BA36032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A237-3CCA-4167-A04A-39D2ED2D5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7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90500" y="1915994"/>
            <a:ext cx="6515100" cy="155941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dirty="0" smtClean="0"/>
              <a:t>　佐世保市では認知症の本人が集い、本人同士が主になって自らの体験や希望、必要としていることを話し合い、佐世保を住みやすい街にしていくために</a:t>
            </a:r>
            <a:r>
              <a:rPr lang="ja-JP" altLang="en-US" dirty="0" smtClean="0"/>
              <a:t>、本人ミーティングに参加してくださる方を募集します。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　みなさんの声を聴かせてください。是非お会いしましょう！！</a:t>
            </a:r>
            <a:endParaRPr lang="en-US" altLang="ja-JP" dirty="0" smtClean="0"/>
          </a:p>
          <a:p>
            <a:pPr algn="l"/>
            <a:endParaRPr kumimoji="1" lang="en-US" altLang="ja-JP" dirty="0" smtClean="0"/>
          </a:p>
          <a:p>
            <a:pPr algn="l"/>
            <a:endParaRPr kumimoji="1" lang="ja-JP" altLang="en-US" dirty="0"/>
          </a:p>
        </p:txBody>
      </p:sp>
      <p:sp>
        <p:nvSpPr>
          <p:cNvPr id="9" name="タイトル 6"/>
          <p:cNvSpPr>
            <a:spLocks noGrp="1"/>
          </p:cNvSpPr>
          <p:nvPr>
            <p:ph type="ctrTitle"/>
          </p:nvPr>
        </p:nvSpPr>
        <p:spPr>
          <a:xfrm>
            <a:off x="472133" y="270779"/>
            <a:ext cx="5913733" cy="1541951"/>
          </a:xfrm>
        </p:spPr>
        <p:txBody>
          <a:bodyPr>
            <a:normAutofit fontScale="90000"/>
          </a:bodyPr>
          <a:lstStyle/>
          <a:p>
            <a:r>
              <a:rPr lang="ja-JP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さいかいの会</a:t>
            </a:r>
            <a:r>
              <a:rPr lang="en-US" altLang="ja-JP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～認知症の人同士で</a:t>
            </a:r>
            <a:r>
              <a:rPr lang="en-US" altLang="ja-JP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お話ししませんか～</a:t>
            </a:r>
            <a:endParaRPr kumimoji="1" lang="ja-JP" altLang="en-US" sz="3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9219" y="3424489"/>
            <a:ext cx="5898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・開催日時：</a:t>
            </a:r>
            <a:r>
              <a:rPr kumimoji="1" lang="ja-JP" altLang="en-US" dirty="0"/>
              <a:t>奇</a:t>
            </a:r>
            <a:r>
              <a:rPr kumimoji="1" lang="ja-JP" altLang="en-US" dirty="0" smtClean="0"/>
              <a:t>数</a:t>
            </a:r>
            <a:r>
              <a:rPr kumimoji="1" lang="ja-JP" altLang="en-US" dirty="0"/>
              <a:t>月</a:t>
            </a:r>
            <a:r>
              <a:rPr kumimoji="1" lang="ja-JP" altLang="en-US" dirty="0" smtClean="0"/>
              <a:t>第３木曜日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～</a:t>
            </a:r>
            <a:r>
              <a:rPr kumimoji="1" lang="ja-JP" altLang="en-US" sz="1600" dirty="0" smtClean="0"/>
              <a:t>裏面に日程表があります～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・対象となる方：認知症の診断を受けた方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・お申込み：長寿社会課までお電話ください</a:t>
            </a:r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en-US" altLang="ja-JP" dirty="0" smtClean="0"/>
              <a:t>0956-24-1111</a:t>
            </a:r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内線</a:t>
            </a:r>
            <a:r>
              <a:rPr kumimoji="1" lang="en-US" altLang="ja-JP" dirty="0" smtClean="0"/>
              <a:t>5324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5326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5327</a:t>
            </a:r>
            <a:r>
              <a:rPr kumimoji="1" lang="ja-JP" altLang="en-US" dirty="0" smtClean="0"/>
              <a:t>（認知症担当）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37085"/>
            <a:ext cx="6858000" cy="9868915"/>
          </a:xfrm>
          <a:prstGeom prst="rect">
            <a:avLst/>
          </a:prstGeom>
          <a:noFill/>
          <a:ln w="101600" cap="rnd" cmpd="tri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312" y="846039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当事者からのメッセージ・絵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～福田人志さん～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38" y="6283258"/>
            <a:ext cx="3649412" cy="3508857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r="6049" b="7882"/>
          <a:stretch/>
        </p:blipFill>
        <p:spPr>
          <a:xfrm>
            <a:off x="408796" y="5934446"/>
            <a:ext cx="3354309" cy="1605633"/>
          </a:xfrm>
          <a:prstGeom prst="rect">
            <a:avLst/>
          </a:prstGeom>
          <a:noFill/>
        </p:spPr>
      </p:pic>
      <p:sp>
        <p:nvSpPr>
          <p:cNvPr id="18" name="角丸四角形吹き出し 17"/>
          <p:cNvSpPr/>
          <p:nvPr/>
        </p:nvSpPr>
        <p:spPr>
          <a:xfrm>
            <a:off x="275824" y="5717770"/>
            <a:ext cx="3620255" cy="2289878"/>
          </a:xfrm>
          <a:custGeom>
            <a:avLst/>
            <a:gdLst>
              <a:gd name="connsiteX0" fmla="*/ 0 w 4775200"/>
              <a:gd name="connsiteY0" fmla="*/ 279406 h 1676400"/>
              <a:gd name="connsiteX1" fmla="*/ 279406 w 4775200"/>
              <a:gd name="connsiteY1" fmla="*/ 0 h 1676400"/>
              <a:gd name="connsiteX2" fmla="*/ 795867 w 4775200"/>
              <a:gd name="connsiteY2" fmla="*/ 0 h 1676400"/>
              <a:gd name="connsiteX3" fmla="*/ 795867 w 4775200"/>
              <a:gd name="connsiteY3" fmla="*/ 0 h 1676400"/>
              <a:gd name="connsiteX4" fmla="*/ 1989667 w 4775200"/>
              <a:gd name="connsiteY4" fmla="*/ 0 h 1676400"/>
              <a:gd name="connsiteX5" fmla="*/ 4495794 w 4775200"/>
              <a:gd name="connsiteY5" fmla="*/ 0 h 1676400"/>
              <a:gd name="connsiteX6" fmla="*/ 4775200 w 4775200"/>
              <a:gd name="connsiteY6" fmla="*/ 279406 h 1676400"/>
              <a:gd name="connsiteX7" fmla="*/ 4775200 w 4775200"/>
              <a:gd name="connsiteY7" fmla="*/ 977900 h 1676400"/>
              <a:gd name="connsiteX8" fmla="*/ 4775200 w 4775200"/>
              <a:gd name="connsiteY8" fmla="*/ 977900 h 1676400"/>
              <a:gd name="connsiteX9" fmla="*/ 4775200 w 4775200"/>
              <a:gd name="connsiteY9" fmla="*/ 1397000 h 1676400"/>
              <a:gd name="connsiteX10" fmla="*/ 4775200 w 4775200"/>
              <a:gd name="connsiteY10" fmla="*/ 1396994 h 1676400"/>
              <a:gd name="connsiteX11" fmla="*/ 4495794 w 4775200"/>
              <a:gd name="connsiteY11" fmla="*/ 1676400 h 1676400"/>
              <a:gd name="connsiteX12" fmla="*/ 1989667 w 4775200"/>
              <a:gd name="connsiteY12" fmla="*/ 1676400 h 1676400"/>
              <a:gd name="connsiteX13" fmla="*/ 907097 w 4775200"/>
              <a:gd name="connsiteY13" fmla="*/ 2381242 h 1676400"/>
              <a:gd name="connsiteX14" fmla="*/ 795867 w 4775200"/>
              <a:gd name="connsiteY14" fmla="*/ 1676400 h 1676400"/>
              <a:gd name="connsiteX15" fmla="*/ 279406 w 4775200"/>
              <a:gd name="connsiteY15" fmla="*/ 1676400 h 1676400"/>
              <a:gd name="connsiteX16" fmla="*/ 0 w 4775200"/>
              <a:gd name="connsiteY16" fmla="*/ 1396994 h 1676400"/>
              <a:gd name="connsiteX17" fmla="*/ 0 w 4775200"/>
              <a:gd name="connsiteY17" fmla="*/ 1397000 h 1676400"/>
              <a:gd name="connsiteX18" fmla="*/ 0 w 4775200"/>
              <a:gd name="connsiteY18" fmla="*/ 977900 h 1676400"/>
              <a:gd name="connsiteX19" fmla="*/ 0 w 4775200"/>
              <a:gd name="connsiteY19" fmla="*/ 977900 h 1676400"/>
              <a:gd name="connsiteX20" fmla="*/ 0 w 4775200"/>
              <a:gd name="connsiteY20" fmla="*/ 279406 h 1676400"/>
              <a:gd name="connsiteX0" fmla="*/ 0 w 4775200"/>
              <a:gd name="connsiteY0" fmla="*/ 279406 h 2381242"/>
              <a:gd name="connsiteX1" fmla="*/ 279406 w 4775200"/>
              <a:gd name="connsiteY1" fmla="*/ 0 h 2381242"/>
              <a:gd name="connsiteX2" fmla="*/ 795867 w 4775200"/>
              <a:gd name="connsiteY2" fmla="*/ 0 h 2381242"/>
              <a:gd name="connsiteX3" fmla="*/ 795867 w 4775200"/>
              <a:gd name="connsiteY3" fmla="*/ 0 h 2381242"/>
              <a:gd name="connsiteX4" fmla="*/ 1989667 w 4775200"/>
              <a:gd name="connsiteY4" fmla="*/ 0 h 2381242"/>
              <a:gd name="connsiteX5" fmla="*/ 4495794 w 4775200"/>
              <a:gd name="connsiteY5" fmla="*/ 0 h 2381242"/>
              <a:gd name="connsiteX6" fmla="*/ 4775200 w 4775200"/>
              <a:gd name="connsiteY6" fmla="*/ 279406 h 2381242"/>
              <a:gd name="connsiteX7" fmla="*/ 4775200 w 4775200"/>
              <a:gd name="connsiteY7" fmla="*/ 977900 h 2381242"/>
              <a:gd name="connsiteX8" fmla="*/ 4775200 w 4775200"/>
              <a:gd name="connsiteY8" fmla="*/ 977900 h 2381242"/>
              <a:gd name="connsiteX9" fmla="*/ 4775200 w 4775200"/>
              <a:gd name="connsiteY9" fmla="*/ 1397000 h 2381242"/>
              <a:gd name="connsiteX10" fmla="*/ 4775200 w 4775200"/>
              <a:gd name="connsiteY10" fmla="*/ 1396994 h 2381242"/>
              <a:gd name="connsiteX11" fmla="*/ 4495794 w 4775200"/>
              <a:gd name="connsiteY11" fmla="*/ 1676400 h 2381242"/>
              <a:gd name="connsiteX12" fmla="*/ 1989667 w 4775200"/>
              <a:gd name="connsiteY12" fmla="*/ 1676400 h 2381242"/>
              <a:gd name="connsiteX13" fmla="*/ 907097 w 4775200"/>
              <a:gd name="connsiteY13" fmla="*/ 2381242 h 2381242"/>
              <a:gd name="connsiteX14" fmla="*/ 1405467 w 4775200"/>
              <a:gd name="connsiteY14" fmla="*/ 1701800 h 2381242"/>
              <a:gd name="connsiteX15" fmla="*/ 279406 w 4775200"/>
              <a:gd name="connsiteY15" fmla="*/ 1676400 h 2381242"/>
              <a:gd name="connsiteX16" fmla="*/ 0 w 4775200"/>
              <a:gd name="connsiteY16" fmla="*/ 1396994 h 2381242"/>
              <a:gd name="connsiteX17" fmla="*/ 0 w 4775200"/>
              <a:gd name="connsiteY17" fmla="*/ 1397000 h 2381242"/>
              <a:gd name="connsiteX18" fmla="*/ 0 w 4775200"/>
              <a:gd name="connsiteY18" fmla="*/ 977900 h 2381242"/>
              <a:gd name="connsiteX19" fmla="*/ 0 w 4775200"/>
              <a:gd name="connsiteY19" fmla="*/ 977900 h 2381242"/>
              <a:gd name="connsiteX20" fmla="*/ 0 w 4775200"/>
              <a:gd name="connsiteY20" fmla="*/ 279406 h 2381242"/>
              <a:gd name="connsiteX0" fmla="*/ 0 w 4775200"/>
              <a:gd name="connsiteY0" fmla="*/ 279406 h 2032208"/>
              <a:gd name="connsiteX1" fmla="*/ 279406 w 4775200"/>
              <a:gd name="connsiteY1" fmla="*/ 0 h 2032208"/>
              <a:gd name="connsiteX2" fmla="*/ 795867 w 4775200"/>
              <a:gd name="connsiteY2" fmla="*/ 0 h 2032208"/>
              <a:gd name="connsiteX3" fmla="*/ 795867 w 4775200"/>
              <a:gd name="connsiteY3" fmla="*/ 0 h 2032208"/>
              <a:gd name="connsiteX4" fmla="*/ 1989667 w 4775200"/>
              <a:gd name="connsiteY4" fmla="*/ 0 h 2032208"/>
              <a:gd name="connsiteX5" fmla="*/ 4495794 w 4775200"/>
              <a:gd name="connsiteY5" fmla="*/ 0 h 2032208"/>
              <a:gd name="connsiteX6" fmla="*/ 4775200 w 4775200"/>
              <a:gd name="connsiteY6" fmla="*/ 279406 h 2032208"/>
              <a:gd name="connsiteX7" fmla="*/ 4775200 w 4775200"/>
              <a:gd name="connsiteY7" fmla="*/ 977900 h 2032208"/>
              <a:gd name="connsiteX8" fmla="*/ 4775200 w 4775200"/>
              <a:gd name="connsiteY8" fmla="*/ 977900 h 2032208"/>
              <a:gd name="connsiteX9" fmla="*/ 4775200 w 4775200"/>
              <a:gd name="connsiteY9" fmla="*/ 1397000 h 2032208"/>
              <a:gd name="connsiteX10" fmla="*/ 4775200 w 4775200"/>
              <a:gd name="connsiteY10" fmla="*/ 1396994 h 2032208"/>
              <a:gd name="connsiteX11" fmla="*/ 4495794 w 4775200"/>
              <a:gd name="connsiteY11" fmla="*/ 1676400 h 2032208"/>
              <a:gd name="connsiteX12" fmla="*/ 1989667 w 4775200"/>
              <a:gd name="connsiteY12" fmla="*/ 1676400 h 2032208"/>
              <a:gd name="connsiteX13" fmla="*/ 1197895 w 4775200"/>
              <a:gd name="connsiteY13" fmla="*/ 2032208 h 2032208"/>
              <a:gd name="connsiteX14" fmla="*/ 1405467 w 4775200"/>
              <a:gd name="connsiteY14" fmla="*/ 1701800 h 2032208"/>
              <a:gd name="connsiteX15" fmla="*/ 279406 w 4775200"/>
              <a:gd name="connsiteY15" fmla="*/ 1676400 h 2032208"/>
              <a:gd name="connsiteX16" fmla="*/ 0 w 4775200"/>
              <a:gd name="connsiteY16" fmla="*/ 1396994 h 2032208"/>
              <a:gd name="connsiteX17" fmla="*/ 0 w 4775200"/>
              <a:gd name="connsiteY17" fmla="*/ 1397000 h 2032208"/>
              <a:gd name="connsiteX18" fmla="*/ 0 w 4775200"/>
              <a:gd name="connsiteY18" fmla="*/ 977900 h 2032208"/>
              <a:gd name="connsiteX19" fmla="*/ 0 w 4775200"/>
              <a:gd name="connsiteY19" fmla="*/ 977900 h 2032208"/>
              <a:gd name="connsiteX20" fmla="*/ 0 w 4775200"/>
              <a:gd name="connsiteY20" fmla="*/ 279406 h 2032208"/>
              <a:gd name="connsiteX0" fmla="*/ 0 w 4775200"/>
              <a:gd name="connsiteY0" fmla="*/ 279406 h 2008939"/>
              <a:gd name="connsiteX1" fmla="*/ 279406 w 4775200"/>
              <a:gd name="connsiteY1" fmla="*/ 0 h 2008939"/>
              <a:gd name="connsiteX2" fmla="*/ 795867 w 4775200"/>
              <a:gd name="connsiteY2" fmla="*/ 0 h 2008939"/>
              <a:gd name="connsiteX3" fmla="*/ 795867 w 4775200"/>
              <a:gd name="connsiteY3" fmla="*/ 0 h 2008939"/>
              <a:gd name="connsiteX4" fmla="*/ 1989667 w 4775200"/>
              <a:gd name="connsiteY4" fmla="*/ 0 h 2008939"/>
              <a:gd name="connsiteX5" fmla="*/ 4495794 w 4775200"/>
              <a:gd name="connsiteY5" fmla="*/ 0 h 2008939"/>
              <a:gd name="connsiteX6" fmla="*/ 4775200 w 4775200"/>
              <a:gd name="connsiteY6" fmla="*/ 279406 h 2008939"/>
              <a:gd name="connsiteX7" fmla="*/ 4775200 w 4775200"/>
              <a:gd name="connsiteY7" fmla="*/ 977900 h 2008939"/>
              <a:gd name="connsiteX8" fmla="*/ 4775200 w 4775200"/>
              <a:gd name="connsiteY8" fmla="*/ 977900 h 2008939"/>
              <a:gd name="connsiteX9" fmla="*/ 4775200 w 4775200"/>
              <a:gd name="connsiteY9" fmla="*/ 1397000 h 2008939"/>
              <a:gd name="connsiteX10" fmla="*/ 4775200 w 4775200"/>
              <a:gd name="connsiteY10" fmla="*/ 1396994 h 2008939"/>
              <a:gd name="connsiteX11" fmla="*/ 4495794 w 4775200"/>
              <a:gd name="connsiteY11" fmla="*/ 1676400 h 2008939"/>
              <a:gd name="connsiteX12" fmla="*/ 1989667 w 4775200"/>
              <a:gd name="connsiteY12" fmla="*/ 1676400 h 2008939"/>
              <a:gd name="connsiteX13" fmla="*/ 1029539 w 4775200"/>
              <a:gd name="connsiteY13" fmla="*/ 2008939 h 2008939"/>
              <a:gd name="connsiteX14" fmla="*/ 1405467 w 4775200"/>
              <a:gd name="connsiteY14" fmla="*/ 1701800 h 2008939"/>
              <a:gd name="connsiteX15" fmla="*/ 279406 w 4775200"/>
              <a:gd name="connsiteY15" fmla="*/ 1676400 h 2008939"/>
              <a:gd name="connsiteX16" fmla="*/ 0 w 4775200"/>
              <a:gd name="connsiteY16" fmla="*/ 1396994 h 2008939"/>
              <a:gd name="connsiteX17" fmla="*/ 0 w 4775200"/>
              <a:gd name="connsiteY17" fmla="*/ 1397000 h 2008939"/>
              <a:gd name="connsiteX18" fmla="*/ 0 w 4775200"/>
              <a:gd name="connsiteY18" fmla="*/ 977900 h 2008939"/>
              <a:gd name="connsiteX19" fmla="*/ 0 w 4775200"/>
              <a:gd name="connsiteY19" fmla="*/ 977900 h 2008939"/>
              <a:gd name="connsiteX20" fmla="*/ 0 w 4775200"/>
              <a:gd name="connsiteY20" fmla="*/ 279406 h 20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75200" h="2008939">
                <a:moveTo>
                  <a:pt x="0" y="279406"/>
                </a:moveTo>
                <a:cubicBezTo>
                  <a:pt x="0" y="125094"/>
                  <a:pt x="125094" y="0"/>
                  <a:pt x="279406" y="0"/>
                </a:cubicBezTo>
                <a:lnTo>
                  <a:pt x="795867" y="0"/>
                </a:lnTo>
                <a:lnTo>
                  <a:pt x="795867" y="0"/>
                </a:lnTo>
                <a:lnTo>
                  <a:pt x="1989667" y="0"/>
                </a:lnTo>
                <a:lnTo>
                  <a:pt x="4495794" y="0"/>
                </a:lnTo>
                <a:cubicBezTo>
                  <a:pt x="4650106" y="0"/>
                  <a:pt x="4775200" y="125094"/>
                  <a:pt x="4775200" y="279406"/>
                </a:cubicBezTo>
                <a:lnTo>
                  <a:pt x="4775200" y="977900"/>
                </a:lnTo>
                <a:lnTo>
                  <a:pt x="4775200" y="977900"/>
                </a:lnTo>
                <a:lnTo>
                  <a:pt x="4775200" y="1397000"/>
                </a:lnTo>
                <a:lnTo>
                  <a:pt x="4775200" y="1396994"/>
                </a:lnTo>
                <a:cubicBezTo>
                  <a:pt x="4775200" y="1551306"/>
                  <a:pt x="4650106" y="1676400"/>
                  <a:pt x="4495794" y="1676400"/>
                </a:cubicBezTo>
                <a:lnTo>
                  <a:pt x="1989667" y="1676400"/>
                </a:lnTo>
                <a:lnTo>
                  <a:pt x="1029539" y="2008939"/>
                </a:lnTo>
                <a:lnTo>
                  <a:pt x="1405467" y="1701800"/>
                </a:lnTo>
                <a:cubicBezTo>
                  <a:pt x="1233313" y="1701800"/>
                  <a:pt x="451560" y="1676400"/>
                  <a:pt x="279406" y="1676400"/>
                </a:cubicBezTo>
                <a:cubicBezTo>
                  <a:pt x="125094" y="1676400"/>
                  <a:pt x="0" y="1551306"/>
                  <a:pt x="0" y="1396994"/>
                </a:cubicBezTo>
                <a:lnTo>
                  <a:pt x="0" y="1397000"/>
                </a:lnTo>
                <a:lnTo>
                  <a:pt x="0" y="977900"/>
                </a:lnTo>
                <a:lnTo>
                  <a:pt x="0" y="977900"/>
                </a:lnTo>
                <a:lnTo>
                  <a:pt x="0" y="27940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9525"/>
            <a:ext cx="6858000" cy="9909175"/>
          </a:xfrm>
          <a:prstGeom prst="rect">
            <a:avLst/>
          </a:prstGeom>
          <a:noFill/>
          <a:ln w="101600" cap="rnd" cmpd="tri">
            <a:solidFill>
              <a:srgbClr val="FF0000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678" y="75566"/>
            <a:ext cx="5724644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ja-JP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令和７年度の日程</a:t>
            </a:r>
            <a:endParaRPr kumimoji="1" lang="ja-JP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85229" y="6890368"/>
            <a:ext cx="3193040" cy="2773885"/>
          </a:xfrm>
          <a:prstGeom prst="wedgeRoundRectCallout">
            <a:avLst>
              <a:gd name="adj1" fmla="val 49430"/>
              <a:gd name="adj2" fmla="val -66009"/>
              <a:gd name="adj3" fmla="val 1666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0587" y="1152883"/>
            <a:ext cx="59589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+mn-ea"/>
              </a:rPr>
              <a:t>～奇数月　第３木曜日開催～</a:t>
            </a:r>
            <a:endParaRPr kumimoji="1" lang="en-US" altLang="ja-JP" sz="32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>
                <a:latin typeface="+mn-ea"/>
              </a:rPr>
              <a:t>・時間　１３：３０～１５：００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sz="2400" dirty="0" smtClean="0">
                <a:latin typeface="+mn-ea"/>
              </a:rPr>
              <a:t>・場所　佐世保市福祉活動プラザ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sz="2400" dirty="0">
                <a:latin typeface="+mn-ea"/>
              </a:rPr>
              <a:t>　</a:t>
            </a:r>
            <a:r>
              <a:rPr kumimoji="1" lang="ja-JP" altLang="en-US" sz="2400" dirty="0" smtClean="0">
                <a:latin typeface="+mn-ea"/>
              </a:rPr>
              <a:t>　</a:t>
            </a:r>
            <a:r>
              <a:rPr kumimoji="1" lang="en-US" altLang="ja-JP" dirty="0" smtClean="0">
                <a:latin typeface="+mn-ea"/>
              </a:rPr>
              <a:t>※</a:t>
            </a:r>
            <a:r>
              <a:rPr kumimoji="1" lang="ja-JP" altLang="en-US" dirty="0" smtClean="0">
                <a:latin typeface="+mn-ea"/>
              </a:rPr>
              <a:t>日程や場所は変更になる可能性があります。</a:t>
            </a:r>
            <a:endParaRPr kumimoji="1" lang="en-US" altLang="ja-JP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　　　事前に長寿社会課までお電話ください。</a:t>
            </a:r>
            <a:endParaRPr kumimoji="1" lang="en-US" altLang="ja-JP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　　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80587" y="3516009"/>
            <a:ext cx="2025649" cy="1209561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636883" y="4841115"/>
            <a:ext cx="1990725" cy="1238693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2517378" y="4841116"/>
            <a:ext cx="1990725" cy="1240643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636883" y="3515784"/>
            <a:ext cx="1990725" cy="1208267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2526197" y="3515784"/>
            <a:ext cx="1990725" cy="1208267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393700" y="4841117"/>
            <a:ext cx="2025649" cy="1259559"/>
          </a:xfrm>
          <a:prstGeom prst="roundRect">
            <a:avLst/>
          </a:prstGeom>
          <a:solidFill>
            <a:srgbClr val="F5FBFD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551" y="3672103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5/15</a:t>
            </a: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71084" y="3684524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7/17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65661" y="3695806"/>
            <a:ext cx="1733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9/18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0544" y="5072211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11/2</a:t>
            </a:r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46156" y="5081785"/>
            <a:ext cx="1733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1/15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60478" y="4853990"/>
            <a:ext cx="200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n-ea"/>
              </a:rPr>
              <a:t>2026</a:t>
            </a:r>
            <a:r>
              <a:rPr kumimoji="1" lang="ja-JP" altLang="en-US" sz="2000" b="1" dirty="0" smtClean="0">
                <a:latin typeface="+mn-ea"/>
              </a:rPr>
              <a:t>年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65661" y="5081785"/>
            <a:ext cx="1733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en-US" altLang="ja-JP" sz="4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/19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02" y="6447891"/>
            <a:ext cx="3358448" cy="33725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6" y="7020308"/>
            <a:ext cx="2782489" cy="251400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278269" y="621169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当事者からのメッセージ・絵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～福田人志さん～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4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228</Words>
  <Application>Microsoft Office PowerPoint</Application>
  <PresentationFormat>A4 210 x 297 mm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HGS創英角ﾎﾟｯﾌﾟ体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さいかいの会 ～認知症の人同士で 　　　　お話ししませんか～</vt:lpstr>
      <vt:lpstr>PowerPoint プレゼンテーション</vt:lpstr>
    </vt:vector>
  </TitlesOfParts>
  <Company>佐世保市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木戸理子</dc:creator>
  <cp:lastModifiedBy>長寿社会課　高齢支援係 ０２</cp:lastModifiedBy>
  <cp:revision>90</cp:revision>
  <cp:lastPrinted>2025-04-01T02:39:35Z</cp:lastPrinted>
  <dcterms:created xsi:type="dcterms:W3CDTF">2021-04-27T00:22:40Z</dcterms:created>
  <dcterms:modified xsi:type="dcterms:W3CDTF">2025-04-01T02:49:51Z</dcterms:modified>
</cp:coreProperties>
</file>