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FF0"/>
    <a:srgbClr val="C1DB81"/>
    <a:srgbClr val="E7D5E8"/>
    <a:srgbClr val="F5B090"/>
    <a:srgbClr val="DCDDDD"/>
    <a:srgbClr val="FBDAC8"/>
    <a:srgbClr val="FCD7A1"/>
    <a:srgbClr val="A5D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66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14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20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75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6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5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86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74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69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30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68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44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873DD-0868-4F4C-A410-23B2B160CF81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2A72-07B2-4314-A3D9-FA3223C0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5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enkou@city.sasebo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楕円 9"/>
          <p:cNvSpPr/>
          <p:nvPr/>
        </p:nvSpPr>
        <p:spPr>
          <a:xfrm>
            <a:off x="15246" y="1404955"/>
            <a:ext cx="1804087" cy="1804087"/>
          </a:xfrm>
          <a:prstGeom prst="ellipse">
            <a:avLst/>
          </a:prstGeom>
          <a:gradFill flip="none" rotWithShape="1">
            <a:gsLst>
              <a:gs pos="0">
                <a:srgbClr val="A5D4D7"/>
              </a:gs>
              <a:gs pos="48000">
                <a:srgbClr val="DCEFF0"/>
              </a:gs>
              <a:gs pos="100000">
                <a:srgbClr val="DCDDDD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5301049" y="63040"/>
            <a:ext cx="1182130" cy="1182130"/>
          </a:xfrm>
          <a:prstGeom prst="ellipse">
            <a:avLst/>
          </a:prstGeom>
          <a:gradFill>
            <a:gsLst>
              <a:gs pos="0">
                <a:srgbClr val="A5D4D7"/>
              </a:gs>
              <a:gs pos="48000">
                <a:srgbClr val="DCEFF0"/>
              </a:gs>
              <a:gs pos="100000">
                <a:srgbClr val="DCDDDD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2008943" y="654105"/>
            <a:ext cx="852617" cy="852617"/>
          </a:xfrm>
          <a:prstGeom prst="ellipse">
            <a:avLst/>
          </a:prstGeom>
          <a:gradFill>
            <a:gsLst>
              <a:gs pos="0">
                <a:srgbClr val="A5D4D7"/>
              </a:gs>
              <a:gs pos="48000">
                <a:srgbClr val="DCEFF0"/>
              </a:gs>
              <a:gs pos="100000">
                <a:srgbClr val="DCDDDD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4756404" y="1897927"/>
            <a:ext cx="391298" cy="391298"/>
          </a:xfrm>
          <a:prstGeom prst="ellipse">
            <a:avLst/>
          </a:prstGeom>
          <a:gradFill>
            <a:gsLst>
              <a:gs pos="0">
                <a:srgbClr val="A5D4D7"/>
              </a:gs>
              <a:gs pos="48000">
                <a:srgbClr val="DCEFF0"/>
              </a:gs>
              <a:gs pos="100000">
                <a:srgbClr val="DCDDDD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039" y="183341"/>
            <a:ext cx="68339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200" b="1" spc="-15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禁煙ステッカー</a:t>
            </a:r>
            <a:r>
              <a:rPr kumimoji="1" lang="ja-JP" altLang="en-US" sz="4800" b="1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endParaRPr kumimoji="1" lang="en-US" altLang="ja-JP" sz="6600" b="1" dirty="0" smtClean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7200" b="1" spc="-15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無料</a:t>
            </a:r>
            <a:r>
              <a:rPr kumimoji="1" lang="ja-JP" altLang="en-US" sz="4800" b="1" spc="-15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kumimoji="1" lang="ja-JP" altLang="en-US" sz="7200" b="1" spc="-15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配付</a:t>
            </a:r>
            <a:r>
              <a:rPr kumimoji="1" lang="ja-JP" altLang="en-US" sz="4800" b="1" spc="-150" dirty="0" smtClean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</a:t>
            </a:r>
            <a:endParaRPr kumimoji="1" lang="ja-JP" altLang="en-US" sz="4800" b="1" spc="-150" dirty="0">
              <a:solidFill>
                <a:schemeClr val="tx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7839188"/>
            <a:ext cx="6858000" cy="2113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配付条件</a:t>
            </a:r>
            <a:endParaRPr kumimoji="1" lang="en-US" altLang="ja-JP" sz="16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537750" lvl="1" indent="-2857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6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第一種施設（病院・学校など）は、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特定屋外喫煙場所を</a:t>
            </a:r>
            <a:r>
              <a:rPr kumimoji="1" lang="ja-JP" altLang="en-US" sz="16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設置せず、敷地内全面を完全に禁煙としていること</a:t>
            </a:r>
            <a:endParaRPr kumimoji="1" lang="en-US" altLang="ja-JP" sz="16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537750" lvl="1" indent="-285750">
              <a:buFont typeface="Wingdings" panose="05000000000000000000" pitchFamily="2" charset="2"/>
              <a:buChar char="u"/>
            </a:pPr>
            <a:r>
              <a:rPr kumimoji="1" lang="ja-JP" altLang="en-US" sz="16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第二種施設（第一種施設及び家庭を除く施設）は、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喫煙専用室等を</a:t>
            </a:r>
            <a:r>
              <a:rPr kumimoji="1" lang="ja-JP" altLang="en-US" sz="16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設置せず、屋内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全面</a:t>
            </a:r>
            <a:r>
              <a:rPr kumimoji="1" lang="ja-JP" altLang="en-US" sz="16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を完全に禁煙としていること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r">
              <a:spcBef>
                <a:spcPts val="600"/>
              </a:spcBef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　　　　　　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r">
              <a:spcBef>
                <a:spcPts val="800"/>
              </a:spcBef>
            </a:pPr>
            <a:r>
              <a:rPr kumimoji="1" lang="ja-JP" altLang="en-US" sz="1400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佐世保市健康づくり課</a:t>
            </a:r>
            <a:endParaRPr kumimoji="1" lang="en-US" altLang="ja-JP" sz="1400" dirty="0" smtClean="0">
              <a:solidFill>
                <a:schemeClr val="tx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35" y="2786102"/>
            <a:ext cx="3429166" cy="4852789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</p:pic>
      <p:grpSp>
        <p:nvGrpSpPr>
          <p:cNvPr id="24" name="グループ化 23"/>
          <p:cNvGrpSpPr/>
          <p:nvPr/>
        </p:nvGrpSpPr>
        <p:grpSpPr>
          <a:xfrm>
            <a:off x="968447" y="7895613"/>
            <a:ext cx="1379411" cy="174171"/>
            <a:chOff x="968447" y="7895613"/>
            <a:chExt cx="1379411" cy="174171"/>
          </a:xfrm>
        </p:grpSpPr>
        <p:sp>
          <p:nvSpPr>
            <p:cNvPr id="16" name="楕円 15"/>
            <p:cNvSpPr/>
            <p:nvPr/>
          </p:nvSpPr>
          <p:spPr>
            <a:xfrm>
              <a:off x="1169320" y="7895613"/>
              <a:ext cx="174171" cy="174171"/>
            </a:xfrm>
            <a:prstGeom prst="ellipse">
              <a:avLst/>
            </a:prstGeom>
            <a:solidFill>
              <a:srgbClr val="FCD7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/>
            <p:cNvSpPr/>
            <p:nvPr/>
          </p:nvSpPr>
          <p:spPr>
            <a:xfrm>
              <a:off x="2173687" y="7895613"/>
              <a:ext cx="174171" cy="174171"/>
            </a:xfrm>
            <a:prstGeom prst="ellipse">
              <a:avLst/>
            </a:prstGeom>
            <a:solidFill>
              <a:srgbClr val="FBD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楕円 17"/>
            <p:cNvSpPr/>
            <p:nvPr/>
          </p:nvSpPr>
          <p:spPr>
            <a:xfrm>
              <a:off x="968447" y="7895613"/>
              <a:ext cx="174171" cy="174171"/>
            </a:xfrm>
            <a:prstGeom prst="ellipse">
              <a:avLst/>
            </a:prstGeom>
            <a:solidFill>
              <a:srgbClr val="DC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楕円 18"/>
            <p:cNvSpPr/>
            <p:nvPr/>
          </p:nvSpPr>
          <p:spPr>
            <a:xfrm>
              <a:off x="1771939" y="7895613"/>
              <a:ext cx="174171" cy="174171"/>
            </a:xfrm>
            <a:prstGeom prst="ellipse">
              <a:avLst/>
            </a:prstGeom>
            <a:solidFill>
              <a:srgbClr val="F5B0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19"/>
            <p:cNvSpPr/>
            <p:nvPr/>
          </p:nvSpPr>
          <p:spPr>
            <a:xfrm>
              <a:off x="1370193" y="7895613"/>
              <a:ext cx="174171" cy="174171"/>
            </a:xfrm>
            <a:prstGeom prst="ellipse">
              <a:avLst/>
            </a:prstGeom>
            <a:solidFill>
              <a:srgbClr val="E7D5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楕円 20"/>
            <p:cNvSpPr/>
            <p:nvPr/>
          </p:nvSpPr>
          <p:spPr>
            <a:xfrm>
              <a:off x="1972812" y="7895613"/>
              <a:ext cx="174171" cy="174171"/>
            </a:xfrm>
            <a:prstGeom prst="ellipse">
              <a:avLst/>
            </a:prstGeom>
            <a:solidFill>
              <a:srgbClr val="C1DB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楕円 22"/>
            <p:cNvSpPr/>
            <p:nvPr/>
          </p:nvSpPr>
          <p:spPr>
            <a:xfrm>
              <a:off x="1571066" y="7895613"/>
              <a:ext cx="174171" cy="174171"/>
            </a:xfrm>
            <a:prstGeom prst="ellipse">
              <a:avLst/>
            </a:prstGeom>
            <a:solidFill>
              <a:srgbClr val="DC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 flipH="1">
            <a:off x="5383429" y="9324056"/>
            <a:ext cx="1379411" cy="174171"/>
            <a:chOff x="968447" y="7895613"/>
            <a:chExt cx="1379411" cy="174171"/>
          </a:xfrm>
        </p:grpSpPr>
        <p:sp>
          <p:nvSpPr>
            <p:cNvPr id="26" name="楕円 25"/>
            <p:cNvSpPr/>
            <p:nvPr/>
          </p:nvSpPr>
          <p:spPr>
            <a:xfrm>
              <a:off x="1169320" y="7895613"/>
              <a:ext cx="174171" cy="174171"/>
            </a:xfrm>
            <a:prstGeom prst="ellipse">
              <a:avLst/>
            </a:prstGeom>
            <a:solidFill>
              <a:srgbClr val="FCD7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楕円 26"/>
            <p:cNvSpPr/>
            <p:nvPr/>
          </p:nvSpPr>
          <p:spPr>
            <a:xfrm>
              <a:off x="2173687" y="7895613"/>
              <a:ext cx="174171" cy="174171"/>
            </a:xfrm>
            <a:prstGeom prst="ellipse">
              <a:avLst/>
            </a:prstGeom>
            <a:solidFill>
              <a:srgbClr val="FBD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楕円 27"/>
            <p:cNvSpPr/>
            <p:nvPr/>
          </p:nvSpPr>
          <p:spPr>
            <a:xfrm>
              <a:off x="968447" y="7895613"/>
              <a:ext cx="174171" cy="174171"/>
            </a:xfrm>
            <a:prstGeom prst="ellipse">
              <a:avLst/>
            </a:prstGeom>
            <a:solidFill>
              <a:srgbClr val="DC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楕円 28"/>
            <p:cNvSpPr/>
            <p:nvPr/>
          </p:nvSpPr>
          <p:spPr>
            <a:xfrm>
              <a:off x="1771939" y="7895613"/>
              <a:ext cx="174171" cy="174171"/>
            </a:xfrm>
            <a:prstGeom prst="ellipse">
              <a:avLst/>
            </a:prstGeom>
            <a:solidFill>
              <a:srgbClr val="F5B0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楕円 29"/>
            <p:cNvSpPr/>
            <p:nvPr/>
          </p:nvSpPr>
          <p:spPr>
            <a:xfrm>
              <a:off x="1370193" y="7895613"/>
              <a:ext cx="174171" cy="174171"/>
            </a:xfrm>
            <a:prstGeom prst="ellipse">
              <a:avLst/>
            </a:prstGeom>
            <a:solidFill>
              <a:srgbClr val="E7D5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楕円 30"/>
            <p:cNvSpPr/>
            <p:nvPr/>
          </p:nvSpPr>
          <p:spPr>
            <a:xfrm>
              <a:off x="1972812" y="7895613"/>
              <a:ext cx="174171" cy="174171"/>
            </a:xfrm>
            <a:prstGeom prst="ellipse">
              <a:avLst/>
            </a:prstGeom>
            <a:solidFill>
              <a:srgbClr val="C1DB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1571066" y="7895613"/>
              <a:ext cx="174171" cy="174171"/>
            </a:xfrm>
            <a:prstGeom prst="ellipse">
              <a:avLst/>
            </a:prstGeom>
            <a:solidFill>
              <a:srgbClr val="DC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343801" y="4703761"/>
            <a:ext cx="21531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サイズ（</a:t>
            </a:r>
            <a:r>
              <a:rPr kumimoji="1" lang="en-US" altLang="ja-JP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kumimoji="1" lang="ja-JP" altLang="en-US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種）</a:t>
            </a:r>
            <a:endParaRPr kumimoji="1" lang="en-US" altLang="ja-JP" dirty="0" smtClean="0">
              <a:solidFill>
                <a:schemeClr val="tx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501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105×148mm</a:t>
            </a:r>
          </a:p>
          <a:p>
            <a:pPr marL="501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148×210</a:t>
            </a:r>
            <a:r>
              <a:rPr kumimoji="1" lang="ja-JP" altLang="en-US" dirty="0" smtClean="0">
                <a:solidFill>
                  <a:schemeClr val="tx2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ｍｍ</a:t>
            </a:r>
            <a:endParaRPr kumimoji="1" lang="en-US" altLang="ja-JP" dirty="0" smtClean="0">
              <a:solidFill>
                <a:schemeClr val="tx2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57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95191" y="2815271"/>
            <a:ext cx="3467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佐世保市禁煙ステッカー配付申込書</a:t>
            </a:r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2120" y="3323961"/>
            <a:ext cx="64137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200"/>
              </a:spcAft>
            </a:pP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年　　　月　　　日</a:t>
            </a:r>
            <a:endParaRPr kumimoji="1"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禁煙ステッカーの配付を申し込みます。</a:t>
            </a:r>
            <a:endParaRPr kumimoji="1"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なお、配付条件に適合しなくなったときは、直ちに、ステッカーを撤去します。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29393"/>
              </p:ext>
            </p:extLst>
          </p:nvPr>
        </p:nvGraphicFramePr>
        <p:xfrm>
          <a:off x="222120" y="4143979"/>
          <a:ext cx="6413760" cy="5026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3222452421"/>
                    </a:ext>
                  </a:extLst>
                </a:gridCol>
                <a:gridCol w="1023552">
                  <a:extLst>
                    <a:ext uri="{9D8B030D-6E8A-4147-A177-3AD203B41FA5}">
                      <a16:colId xmlns:a16="http://schemas.microsoft.com/office/drawing/2014/main" val="1146298000"/>
                    </a:ext>
                  </a:extLst>
                </a:gridCol>
                <a:gridCol w="682368">
                  <a:extLst>
                    <a:ext uri="{9D8B030D-6E8A-4147-A177-3AD203B41FA5}">
                      <a16:colId xmlns:a16="http://schemas.microsoft.com/office/drawing/2014/main" val="3897864459"/>
                    </a:ext>
                  </a:extLst>
                </a:gridCol>
                <a:gridCol w="341184">
                  <a:extLst>
                    <a:ext uri="{9D8B030D-6E8A-4147-A177-3AD203B41FA5}">
                      <a16:colId xmlns:a16="http://schemas.microsoft.com/office/drawing/2014/main" val="3411442152"/>
                    </a:ext>
                  </a:extLst>
                </a:gridCol>
                <a:gridCol w="511776">
                  <a:extLst>
                    <a:ext uri="{9D8B030D-6E8A-4147-A177-3AD203B41FA5}">
                      <a16:colId xmlns:a16="http://schemas.microsoft.com/office/drawing/2014/main" val="4203046808"/>
                    </a:ext>
                  </a:extLst>
                </a:gridCol>
                <a:gridCol w="511776">
                  <a:extLst>
                    <a:ext uri="{9D8B030D-6E8A-4147-A177-3AD203B41FA5}">
                      <a16:colId xmlns:a16="http://schemas.microsoft.com/office/drawing/2014/main" val="773495209"/>
                    </a:ext>
                  </a:extLst>
                </a:gridCol>
                <a:gridCol w="341184">
                  <a:extLst>
                    <a:ext uri="{9D8B030D-6E8A-4147-A177-3AD203B41FA5}">
                      <a16:colId xmlns:a16="http://schemas.microsoft.com/office/drawing/2014/main" val="3565850449"/>
                    </a:ext>
                  </a:extLst>
                </a:gridCol>
                <a:gridCol w="682368">
                  <a:extLst>
                    <a:ext uri="{9D8B030D-6E8A-4147-A177-3AD203B41FA5}">
                      <a16:colId xmlns:a16="http://schemas.microsoft.com/office/drawing/2014/main" val="373641512"/>
                    </a:ext>
                  </a:extLst>
                </a:gridCol>
                <a:gridCol w="1023552">
                  <a:extLst>
                    <a:ext uri="{9D8B030D-6E8A-4147-A177-3AD203B41FA5}">
                      <a16:colId xmlns:a16="http://schemas.microsoft.com/office/drawing/2014/main" val="4204472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施設名称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752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代表者名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482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施設所在地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佐世保市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町</a:t>
                      </a:r>
                      <a:endParaRPr kumimoji="1" lang="en-US" altLang="ja-JP" sz="105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丁目</a:t>
                      </a:r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番</a:t>
                      </a:r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番地</a:t>
                      </a:r>
                      <a:endParaRPr kumimoji="1" lang="en-US" altLang="ja-JP" sz="105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号</a:t>
                      </a:r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748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</a:t>
                      </a:r>
                      <a:endParaRPr kumimoji="1" lang="en-US" altLang="ja-JP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昼間連絡のつく番号</a:t>
                      </a:r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電話</a:t>
                      </a:r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FAX</a:t>
                      </a:r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164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施設種別 </a:t>
                      </a:r>
                      <a:r>
                        <a:rPr kumimoji="1" lang="en-US" altLang="ja-JP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(1)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第一種施設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第二種施設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061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施設種別 </a:t>
                      </a:r>
                      <a:r>
                        <a:rPr kumimoji="1" lang="en-US" altLang="ja-JP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(2)</a:t>
                      </a:r>
                      <a:endParaRPr kumimoji="1" lang="ja-JP" altLang="en-US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病院・診療所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学校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児童福祉施設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620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福祉施設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交通機関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ja-JP" altLang="en-US" spc="-1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事業所・事務所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232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飲食店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商業施設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娯楽施設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77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文化施設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宿泊施設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その他</a:t>
                      </a:r>
                      <a:endParaRPr kumimoji="1" lang="ja-JP" altLang="en-US" spc="-1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144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禁煙区域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駐車場等の屋外を含め、敷地内全面禁煙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390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屋内全面禁煙　屋外の喫煙場所　有　・　無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30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配付希望数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105×148mm</a:t>
                      </a:r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A6</a:t>
                      </a:r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サイズ）</a:t>
                      </a:r>
                      <a:endParaRPr kumimoji="1" lang="en-US" altLang="ja-JP" sz="105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r"/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枚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148×210mm</a:t>
                      </a:r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A5</a:t>
                      </a:r>
                      <a:r>
                        <a:rPr kumimoji="1" lang="ja-JP" altLang="en-US" sz="105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サイズ）</a:t>
                      </a:r>
                      <a:endParaRPr kumimoji="1" lang="en-US" altLang="ja-JP" sz="105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r"/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枚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673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施設紹介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希望しません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694522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792271" y="9264580"/>
            <a:ext cx="4878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＜申込先＞</a:t>
            </a:r>
            <a:r>
              <a:rPr kumimoji="1" lang="en-US" altLang="ja-JP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			</a:t>
            </a:r>
            <a:r>
              <a:rPr kumimoji="1" lang="ja-JP" altLang="en-US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kumimoji="1" lang="en-US" altLang="ja-JP" sz="12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佐世保市健康づくり課　　〒</a:t>
            </a:r>
            <a:r>
              <a:rPr kumimoji="1" lang="en-US" altLang="ja-JP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857-0042</a:t>
            </a:r>
            <a:r>
              <a:rPr kumimoji="1" lang="ja-JP" altLang="en-US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佐世保市高砂町</a:t>
            </a:r>
            <a:r>
              <a:rPr kumimoji="1" lang="en-US" altLang="ja-JP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5-1</a:t>
            </a:r>
          </a:p>
          <a:p>
            <a:r>
              <a:rPr kumimoji="1" lang="en-US" altLang="ja-JP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			</a:t>
            </a:r>
            <a:r>
              <a:rPr kumimoji="1" lang="ja-JP" altLang="en-US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電話　</a:t>
            </a:r>
            <a:r>
              <a:rPr kumimoji="1" lang="en-US" altLang="ja-JP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0956-24-1111</a:t>
            </a:r>
            <a:r>
              <a:rPr kumimoji="1" lang="ja-JP" altLang="en-US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en-US" altLang="ja-JP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FAX</a:t>
            </a:r>
            <a:r>
              <a:rPr kumimoji="1" lang="ja-JP" altLang="en-US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en-US" altLang="ja-JP" sz="12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0956-24-1346</a:t>
            </a:r>
            <a:endParaRPr kumimoji="1" lang="ja-JP" altLang="en-US" sz="12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8" name="テキスト ボックス 2"/>
          <p:cNvSpPr txBox="1"/>
          <p:nvPr/>
        </p:nvSpPr>
        <p:spPr>
          <a:xfrm>
            <a:off x="80318" y="143525"/>
            <a:ext cx="6697361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kumimoji="1" lang="ja-JP" altLang="en-US" sz="1400" u="sng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入手方法</a:t>
            </a:r>
            <a:endParaRPr kumimoji="1" lang="en-US" altLang="ja-JP" sz="1400" u="sng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423450" indent="-1714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健康づくり課</a:t>
            </a:r>
            <a:r>
              <a:rPr kumimoji="1"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（中央保健福祉センター５階）</a:t>
            </a:r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の窓口にて申し込み → その場で配付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423450" indent="-1714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ＦＡＸで申し込み → 郵送で受取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423450" indent="-1714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kumimoji="1" lang="en-US" altLang="ja-JP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</a:t>
            </a:r>
            <a:r>
              <a:rPr kumimoji="1"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メール</a:t>
            </a:r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で申し込み </a:t>
            </a:r>
            <a:r>
              <a:rPr kumimoji="1"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→ 郵送で</a:t>
            </a:r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受取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252000">
              <a:spcBef>
                <a:spcPts val="600"/>
              </a:spcBef>
            </a:pPr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件名に「禁煙ステッカー」と記載し、</a:t>
            </a:r>
            <a:r>
              <a:rPr kumimoji="1" lang="en-US" altLang="ja-JP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hlinkClick r:id="rId2"/>
              </a:rPr>
              <a:t>kenkou@city.sasebo.lg.jp</a:t>
            </a:r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へ配布申込書を添付して送信してください。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1" lang="ja-JP" altLang="en-US" sz="1400" u="sng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禁煙ステッカー掲示施設の紹介</a:t>
            </a:r>
            <a:endParaRPr kumimoji="1" lang="en-US" altLang="ja-JP" sz="1400" u="sng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252000" indent="180000"/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受動喫煙防止に積極的に取り組んでいただいている施設として、施設名称及び所在地を市のホームページ等で紹介させていただきます。</a:t>
            </a:r>
            <a:endParaRPr kumimoji="1" lang="ja-JP" altLang="en-US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184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399</Words>
  <Application>Microsoft Office PowerPoint</Application>
  <PresentationFormat>A4 210 x 297 mm</PresentationFormat>
  <Paragraphs>63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BIZ UDゴシック</vt:lpstr>
      <vt:lpstr>UD デジタル 教科書体 NP-R</vt:lpstr>
      <vt:lpstr>UD デジタル 教科書体 N-R</vt:lpstr>
      <vt:lpstr>游ゴシック</vt:lpstr>
      <vt:lpstr>游ゴシック Light</vt:lpstr>
      <vt:lpstr>游ゴシック Medium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佐世保市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半田理恵</dc:creator>
  <cp:lastModifiedBy>市川理恵</cp:lastModifiedBy>
  <cp:revision>23</cp:revision>
  <cp:lastPrinted>2021-07-30T05:19:49Z</cp:lastPrinted>
  <dcterms:created xsi:type="dcterms:W3CDTF">2021-07-30T01:52:52Z</dcterms:created>
  <dcterms:modified xsi:type="dcterms:W3CDTF">2022-12-02T09:56:34Z</dcterms:modified>
</cp:coreProperties>
</file>