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" saveSubsetFonts="1">
  <p:sldMasterIdLst>
    <p:sldMasterId id="2147483756" r:id="rId1"/>
  </p:sldMasterIdLst>
  <p:notesMasterIdLst>
    <p:notesMasterId r:id="rId3"/>
  </p:notesMasterIdLst>
  <p:sldIdLst>
    <p:sldId id="265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商工物産課　０２" initials="商工物産課　０２" lastIdx="0" clrIdx="0">
    <p:extLst>
      <p:ext uri="{19B8F6BF-5375-455C-9EA6-DF929625EA0E}">
        <p15:presenceInfo xmlns:p15="http://schemas.microsoft.com/office/powerpoint/2012/main" userId="商工物産課　０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7033"/>
    <a:srgbClr val="00F66F"/>
    <a:srgbClr val="FF99CC"/>
    <a:srgbClr val="DE7722"/>
    <a:srgbClr val="A5B592"/>
    <a:srgbClr val="D092A7"/>
    <a:srgbClr val="FFFFFF"/>
    <a:srgbClr val="990000"/>
    <a:srgbClr val="F95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53" autoAdjust="0"/>
  </p:normalViewPr>
  <p:slideViewPr>
    <p:cSldViewPr snapToGrid="0">
      <p:cViewPr>
        <p:scale>
          <a:sx n="130" d="100"/>
          <a:sy n="130" d="100"/>
        </p:scale>
        <p:origin x="2412" y="9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13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0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7738" y="1243013"/>
            <a:ext cx="23717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240" y="4783357"/>
            <a:ext cx="5446723" cy="3913364"/>
          </a:xfrm>
          <a:prstGeom prst="rect">
            <a:avLst/>
          </a:prstGeom>
        </p:spPr>
        <p:txBody>
          <a:bodyPr lIns="92229" tIns="46115" rIns="92229" bIns="46115"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602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35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4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26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44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19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51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18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8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94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59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4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E3C6-6244-45EE-A9D7-022CE83EA0C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143D-9DD6-4C58-81D1-288D49832F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7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5" y="46517"/>
            <a:ext cx="7402024" cy="493468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9" y="6251547"/>
            <a:ext cx="7607761" cy="44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2" y="3220263"/>
            <a:ext cx="2364777" cy="157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正方形/長方形 38"/>
          <p:cNvSpPr/>
          <p:nvPr/>
        </p:nvSpPr>
        <p:spPr>
          <a:xfrm>
            <a:off x="-54316" y="2654851"/>
            <a:ext cx="7739841" cy="530545"/>
          </a:xfrm>
          <a:prstGeom prst="rect">
            <a:avLst/>
          </a:prstGeom>
          <a:noFill/>
        </p:spPr>
        <p:txBody>
          <a:bodyPr wrap="none" lIns="98694" tIns="49347" rIns="98694" bIns="49347">
            <a:spAutoFit/>
          </a:bodyPr>
          <a:lstStyle/>
          <a:p>
            <a:pPr algn="ctr"/>
            <a:r>
              <a:rPr lang="ja-JP" altLang="en-US" sz="2800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～急須で淹れるお茶の美味しさを体感しよう～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68240" y="6488923"/>
            <a:ext cx="4109753" cy="1744745"/>
          </a:xfrm>
          <a:prstGeom prst="round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73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b="1" dirty="0">
                <a:solidFill>
                  <a:srgbClr val="008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お茶の飲み比べができる！</a:t>
            </a:r>
            <a:endParaRPr kumimoji="1" lang="en-US" altLang="ja-JP" sz="28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　 お湯の温度で変わるお茶の味を楽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しもう</a:t>
            </a: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</a:p>
          <a:p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　 急須で淹れたお茶とティーバッグや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粉末茶との違いを体感しよう</a:t>
            </a: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</a:p>
          <a:p>
            <a:endParaRPr kumimoji="1" lang="en-US" altLang="ja-JP" sz="173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008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211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45" y="4961059"/>
            <a:ext cx="446274" cy="44627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40873" y="8763416"/>
            <a:ext cx="2958193" cy="1723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＜お問い合わせ＞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</a:rPr>
              <a:t>県北地域農業振興協議会茶部会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事務局：中尾（県北振興局）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〒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859-6325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　佐世保市吉井町大渡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80</a:t>
            </a:r>
          </a:p>
          <a:p>
            <a:r>
              <a:rPr kumimoji="1" lang="en-US" altLang="ja-JP" sz="2000" b="1" dirty="0">
                <a:solidFill>
                  <a:schemeClr val="bg1"/>
                </a:solidFill>
              </a:rPr>
              <a:t>TEL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0956-41-2033</a:t>
            </a:r>
          </a:p>
          <a:p>
            <a:r>
              <a:rPr kumimoji="1" lang="en-US" altLang="ja-JP" sz="2000" b="1" dirty="0">
                <a:solidFill>
                  <a:schemeClr val="bg1"/>
                </a:solidFill>
              </a:rPr>
              <a:t>FAX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0956-64-2239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103388" y="8222228"/>
            <a:ext cx="3377461" cy="1917597"/>
          </a:xfrm>
          <a:prstGeom prst="roundRect">
            <a:avLst/>
          </a:prstGeom>
          <a:solidFill>
            <a:srgbClr val="FDF69C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2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出店者（５店舗）</a:t>
            </a:r>
            <a:endParaRPr kumimoji="1" lang="en-US" altLang="ja-JP" sz="28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rgbClr val="008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u="sng" dirty="0">
                <a:solidFill>
                  <a:srgbClr val="008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世知原茶</a:t>
            </a:r>
            <a:endParaRPr kumimoji="1" lang="en-US" altLang="ja-JP" b="1" u="sng" dirty="0">
              <a:solidFill>
                <a:srgbClr val="008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前田製茶・白石製茶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小林製茶・佐世保がじら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ながさき西海世知原製茶工場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3258" y="5009446"/>
            <a:ext cx="6681217" cy="715211"/>
          </a:xfrm>
          <a:prstGeom prst="rect">
            <a:avLst/>
          </a:prstGeom>
          <a:noFill/>
        </p:spPr>
        <p:txBody>
          <a:bodyPr wrap="square" lIns="98694" tIns="49347" rIns="98694" bIns="49347">
            <a:spAutoFit/>
          </a:bodyPr>
          <a:lstStyle/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開催日時</a:t>
            </a:r>
            <a:r>
              <a:rPr lang="en-US" altLang="ja-JP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令和７年</a:t>
            </a:r>
            <a:r>
              <a:rPr lang="en-US" altLang="ja-JP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lang="en-US" altLang="ja-JP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～９日（日）</a:t>
            </a:r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   	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１０時～１６時（両日とも）</a:t>
            </a:r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53258" y="5760227"/>
            <a:ext cx="6512402" cy="407434"/>
          </a:xfrm>
          <a:prstGeom prst="rect">
            <a:avLst/>
          </a:prstGeom>
          <a:noFill/>
        </p:spPr>
        <p:txBody>
          <a:bodyPr wrap="square" lIns="98694" tIns="49347" rIns="98694" bIns="49347">
            <a:spAutoFit/>
          </a:bodyPr>
          <a:lstStyle/>
          <a:p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開催場所</a:t>
            </a:r>
            <a:r>
              <a:rPr lang="en-US" altLang="ja-JP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京町通り商店街（くっけん広場前）</a:t>
            </a:r>
            <a:endParaRPr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52" y="5690372"/>
            <a:ext cx="469801" cy="469801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1902235" y="540980"/>
            <a:ext cx="5008813" cy="982403"/>
            <a:chOff x="1872688" y="487184"/>
            <a:chExt cx="5008813" cy="98240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872688" y="487184"/>
              <a:ext cx="5008813" cy="982403"/>
              <a:chOff x="1120816" y="719433"/>
              <a:chExt cx="4640682" cy="910199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1120816" y="729632"/>
                <a:ext cx="900000" cy="900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885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い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2049908" y="724395"/>
                <a:ext cx="900000" cy="900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89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い</a:t>
                </a: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2979000" y="729632"/>
                <a:ext cx="900000" cy="900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kumimoji="1" lang="ja-JP" altLang="en-US" sz="3885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葉</a:t>
                </a: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4861498" y="719433"/>
                <a:ext cx="900000" cy="900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89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3911851" y="719722"/>
                <a:ext cx="900000" cy="900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885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は</a:t>
                </a:r>
              </a:p>
            </p:txBody>
          </p:sp>
        </p:grpSp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959" y="719537"/>
              <a:ext cx="560933" cy="73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グループ化 17"/>
          <p:cNvGrpSpPr/>
          <p:nvPr/>
        </p:nvGrpSpPr>
        <p:grpSpPr>
          <a:xfrm>
            <a:off x="872240" y="1669611"/>
            <a:ext cx="5981139" cy="978506"/>
            <a:chOff x="874072" y="1752117"/>
            <a:chExt cx="5981139" cy="978506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874072" y="1752117"/>
              <a:ext cx="5981139" cy="978506"/>
              <a:chOff x="1296106" y="1906865"/>
              <a:chExt cx="5981139" cy="978506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1296106" y="1906865"/>
                <a:ext cx="4982449" cy="978506"/>
                <a:chOff x="1296106" y="1906865"/>
                <a:chExt cx="4982449" cy="978506"/>
              </a:xfrm>
            </p:grpSpPr>
            <p:grpSp>
              <p:nvGrpSpPr>
                <p:cNvPr id="23" name="グループ化 22"/>
                <p:cNvGrpSpPr/>
                <p:nvPr/>
              </p:nvGrpSpPr>
              <p:grpSpPr>
                <a:xfrm>
                  <a:off x="1296106" y="1906865"/>
                  <a:ext cx="4982449" cy="976234"/>
                  <a:chOff x="1120816" y="719911"/>
                  <a:chExt cx="4616256" cy="904484"/>
                </a:xfrm>
              </p:grpSpPr>
              <p:sp>
                <p:nvSpPr>
                  <p:cNvPr id="24" name="正方形/長方形 23"/>
                  <p:cNvSpPr/>
                  <p:nvPr/>
                </p:nvSpPr>
                <p:spPr>
                  <a:xfrm>
                    <a:off x="1120816" y="724395"/>
                    <a:ext cx="900000" cy="900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3885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rPr>
                      <a:t>急</a:t>
                    </a:r>
                  </a:p>
                </p:txBody>
              </p:sp>
              <p:sp>
                <p:nvSpPr>
                  <p:cNvPr id="26" name="正方形/長方形 25"/>
                  <p:cNvSpPr/>
                  <p:nvPr/>
                </p:nvSpPr>
                <p:spPr>
                  <a:xfrm>
                    <a:off x="2979000" y="724395"/>
                    <a:ext cx="900000" cy="900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3885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rPr>
                      <a:t>d</a:t>
                    </a:r>
                    <a:endParaRPr kumimoji="1" lang="ja-JP" altLang="en-US" sz="3885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27" name="正方形/長方形 26"/>
                  <p:cNvSpPr/>
                  <p:nvPr/>
                </p:nvSpPr>
                <p:spPr>
                  <a:xfrm>
                    <a:off x="3908092" y="724395"/>
                    <a:ext cx="900000" cy="900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389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rPr>
                      <a:t>a</a:t>
                    </a:r>
                    <a:endParaRPr kumimoji="1" lang="ja-JP" altLang="en-US" sz="389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28" name="正方形/長方形 27"/>
                  <p:cNvSpPr/>
                  <p:nvPr/>
                </p:nvSpPr>
                <p:spPr>
                  <a:xfrm>
                    <a:off x="4837072" y="719911"/>
                    <a:ext cx="900000" cy="900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sz="3885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rPr>
                      <a:t>y</a:t>
                    </a:r>
                    <a:endParaRPr kumimoji="1" lang="ja-JP" altLang="en-US" sz="3885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endParaRPr>
                  </a:p>
                </p:txBody>
              </p:sp>
            </p:grpSp>
            <p:sp>
              <p:nvSpPr>
                <p:cNvPr id="33" name="正方形/長方形 32"/>
                <p:cNvSpPr/>
                <p:nvPr/>
              </p:nvSpPr>
              <p:spPr>
                <a:xfrm>
                  <a:off x="2294672" y="1913977"/>
                  <a:ext cx="971394" cy="97139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885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須</a:t>
                  </a:r>
                </a:p>
              </p:txBody>
            </p:sp>
          </p:grpSp>
          <p:sp>
            <p:nvSpPr>
              <p:cNvPr id="38" name="正方形/長方形 37"/>
              <p:cNvSpPr/>
              <p:nvPr/>
            </p:nvSpPr>
            <p:spPr>
              <a:xfrm>
                <a:off x="6305851" y="1913977"/>
                <a:ext cx="971394" cy="9713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885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p:grpSp>
        <p:pic>
          <p:nvPicPr>
            <p:cNvPr id="1027" name="Picture 3" descr="ダウンロード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486" y="1904024"/>
              <a:ext cx="763281" cy="69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139" y="3160322"/>
            <a:ext cx="2355419" cy="1568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6" y="6311199"/>
            <a:ext cx="867723" cy="87179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19D2B24-AED5-414E-A63A-94F6AFD175C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388" y="8300395"/>
            <a:ext cx="692830" cy="692830"/>
          </a:xfrm>
          <a:prstGeom prst="rect">
            <a:avLst/>
          </a:prstGeom>
        </p:spPr>
      </p:pic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683ED872-D770-476C-B7A5-04DFACA34026}"/>
              </a:ext>
            </a:extLst>
          </p:cNvPr>
          <p:cNvSpPr/>
          <p:nvPr/>
        </p:nvSpPr>
        <p:spPr>
          <a:xfrm>
            <a:off x="181808" y="335310"/>
            <a:ext cx="1647942" cy="1157573"/>
          </a:xfrm>
          <a:prstGeom prst="wedgeEllipseCallout">
            <a:avLst>
              <a:gd name="adj1" fmla="val 40203"/>
              <a:gd name="adj2" fmla="val 57563"/>
            </a:avLst>
          </a:prstGeom>
          <a:solidFill>
            <a:srgbClr val="66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3A5D89-07F2-49B4-A986-12103245523D}"/>
              </a:ext>
            </a:extLst>
          </p:cNvPr>
          <p:cNvSpPr txBox="1"/>
          <p:nvPr/>
        </p:nvSpPr>
        <p:spPr>
          <a:xfrm>
            <a:off x="177801" y="642112"/>
            <a:ext cx="1688977" cy="59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お茶の飲み比べ</a:t>
            </a:r>
            <a:endParaRPr kumimoji="1" lang="en-US" altLang="ja-JP" sz="16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ができるよ</a:t>
            </a:r>
            <a:r>
              <a:rPr kumimoji="1" lang="en-US" altLang="ja-JP" sz="1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!!</a:t>
            </a:r>
            <a:endParaRPr kumimoji="1" lang="ja-JP" altLang="en-US" sz="16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62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163</Words>
  <Application>Microsoft Office PowerPoint</Application>
  <PresentationFormat>ユーザー設定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Meiryo UI</vt:lpstr>
      <vt:lpstr>メイリオ</vt:lpstr>
      <vt:lpstr>Arial</vt:lpstr>
      <vt:lpstr>Calibri</vt:lpstr>
      <vt:lpstr>Calibri Light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山口 雄大</dc:creator>
  <cp:lastModifiedBy>中尾隆寛</cp:lastModifiedBy>
  <cp:revision>185</cp:revision>
  <cp:lastPrinted>2024-10-30T06:15:49Z</cp:lastPrinted>
  <dcterms:created xsi:type="dcterms:W3CDTF">2017-08-14T01:28:06Z</dcterms:created>
  <dcterms:modified xsi:type="dcterms:W3CDTF">2025-10-22T08:48:58Z</dcterms:modified>
</cp:coreProperties>
</file>