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536" autoAdjust="0"/>
    <p:restoredTop sz="94660"/>
  </p:normalViewPr>
  <p:slideViewPr>
    <p:cSldViewPr snapToGrid="0">
      <p:cViewPr>
        <p:scale>
          <a:sx n="180" d="100"/>
          <a:sy n="180" d="100"/>
        </p:scale>
        <p:origin x="-1404" y="-16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FACA9-BCFB-4AB2-BCD7-BE1EF2075D3A}" type="datetimeFigureOut">
              <a:rPr kumimoji="1" lang="ja-JP" altLang="en-US" smtClean="0"/>
              <a:t>2023/8/30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F14FB-BABC-45F3-AEFF-1AD4EC8F49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9574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FACA9-BCFB-4AB2-BCD7-BE1EF2075D3A}" type="datetimeFigureOut">
              <a:rPr kumimoji="1" lang="ja-JP" altLang="en-US" smtClean="0"/>
              <a:t>2023/8/30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F14FB-BABC-45F3-AEFF-1AD4EC8F49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2662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FACA9-BCFB-4AB2-BCD7-BE1EF2075D3A}" type="datetimeFigureOut">
              <a:rPr kumimoji="1" lang="ja-JP" altLang="en-US" smtClean="0"/>
              <a:t>2023/8/30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F14FB-BABC-45F3-AEFF-1AD4EC8F49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1617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FACA9-BCFB-4AB2-BCD7-BE1EF2075D3A}" type="datetimeFigureOut">
              <a:rPr kumimoji="1" lang="ja-JP" altLang="en-US" smtClean="0"/>
              <a:t>2023/8/30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F14FB-BABC-45F3-AEFF-1AD4EC8F49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9047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FACA9-BCFB-4AB2-BCD7-BE1EF2075D3A}" type="datetimeFigureOut">
              <a:rPr kumimoji="1" lang="ja-JP" altLang="en-US" smtClean="0"/>
              <a:t>2023/8/30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F14FB-BABC-45F3-AEFF-1AD4EC8F49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3464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FACA9-BCFB-4AB2-BCD7-BE1EF2075D3A}" type="datetimeFigureOut">
              <a:rPr kumimoji="1" lang="ja-JP" altLang="en-US" smtClean="0"/>
              <a:t>2023/8/30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F14FB-BABC-45F3-AEFF-1AD4EC8F49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3482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FACA9-BCFB-4AB2-BCD7-BE1EF2075D3A}" type="datetimeFigureOut">
              <a:rPr kumimoji="1" lang="ja-JP" altLang="en-US" smtClean="0"/>
              <a:t>2023/8/30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F14FB-BABC-45F3-AEFF-1AD4EC8F49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810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FACA9-BCFB-4AB2-BCD7-BE1EF2075D3A}" type="datetimeFigureOut">
              <a:rPr kumimoji="1" lang="ja-JP" altLang="en-US" smtClean="0"/>
              <a:t>2023/8/30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F14FB-BABC-45F3-AEFF-1AD4EC8F49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7671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FACA9-BCFB-4AB2-BCD7-BE1EF2075D3A}" type="datetimeFigureOut">
              <a:rPr kumimoji="1" lang="ja-JP" altLang="en-US" smtClean="0"/>
              <a:t>2023/8/30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F14FB-BABC-45F3-AEFF-1AD4EC8F49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2140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FACA9-BCFB-4AB2-BCD7-BE1EF2075D3A}" type="datetimeFigureOut">
              <a:rPr kumimoji="1" lang="ja-JP" altLang="en-US" smtClean="0"/>
              <a:t>2023/8/30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F14FB-BABC-45F3-AEFF-1AD4EC8F49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8162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FACA9-BCFB-4AB2-BCD7-BE1EF2075D3A}" type="datetimeFigureOut">
              <a:rPr kumimoji="1" lang="ja-JP" altLang="en-US" smtClean="0"/>
              <a:t>2023/8/30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F14FB-BABC-45F3-AEFF-1AD4EC8F49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7179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1FACA9-BCFB-4AB2-BCD7-BE1EF2075D3A}" type="datetimeFigureOut">
              <a:rPr kumimoji="1" lang="ja-JP" altLang="en-US" smtClean="0"/>
              <a:t>2023/8/30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8F14FB-BABC-45F3-AEFF-1AD4EC8F49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2376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グループ化 40"/>
          <p:cNvGrpSpPr/>
          <p:nvPr/>
        </p:nvGrpSpPr>
        <p:grpSpPr>
          <a:xfrm>
            <a:off x="449580" y="1394972"/>
            <a:ext cx="9144000" cy="4875133"/>
            <a:chOff x="449580" y="1394972"/>
            <a:chExt cx="9144000" cy="4875133"/>
          </a:xfrm>
        </p:grpSpPr>
        <p:grpSp>
          <p:nvGrpSpPr>
            <p:cNvPr id="32" name="グループ化 31"/>
            <p:cNvGrpSpPr/>
            <p:nvPr/>
          </p:nvGrpSpPr>
          <p:grpSpPr>
            <a:xfrm>
              <a:off x="449580" y="1394972"/>
              <a:ext cx="9144000" cy="4875133"/>
              <a:chOff x="449580" y="1394972"/>
              <a:chExt cx="9144000" cy="4875133"/>
            </a:xfrm>
          </p:grpSpPr>
          <p:grpSp>
            <p:nvGrpSpPr>
              <p:cNvPr id="29" name="グループ化 28"/>
              <p:cNvGrpSpPr/>
              <p:nvPr/>
            </p:nvGrpSpPr>
            <p:grpSpPr>
              <a:xfrm>
                <a:off x="449580" y="1394972"/>
                <a:ext cx="9144000" cy="4875133"/>
                <a:chOff x="449580" y="1394972"/>
                <a:chExt cx="9144000" cy="4875133"/>
              </a:xfrm>
            </p:grpSpPr>
            <p:pic>
              <p:nvPicPr>
                <p:cNvPr id="20" name="図 19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49580" y="1394972"/>
                  <a:ext cx="9144000" cy="4875133"/>
                </a:xfrm>
                <a:prstGeom prst="rect">
                  <a:avLst/>
                </a:prstGeom>
                <a:solidFill>
                  <a:schemeClr val="bg1"/>
                </a:solidFill>
              </p:spPr>
            </p:pic>
            <p:sp>
              <p:nvSpPr>
                <p:cNvPr id="16" name="テキスト ボックス 15"/>
                <p:cNvSpPr txBox="1"/>
                <p:nvPr/>
              </p:nvSpPr>
              <p:spPr>
                <a:xfrm>
                  <a:off x="5859311" y="5039229"/>
                  <a:ext cx="112594" cy="1384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 anchor="ctr" anchorCtr="0">
                  <a:spAutoFit/>
                </a:bodyPr>
                <a:lstStyle/>
                <a:p>
                  <a:r>
                    <a:rPr kumimoji="1" lang="ja-JP" altLang="en-US" sz="900" b="1" dirty="0" smtClean="0"/>
                    <a:t>内</a:t>
                  </a:r>
                  <a:endParaRPr kumimoji="1" lang="ja-JP" altLang="en-US" sz="900" b="1" dirty="0"/>
                </a:p>
              </p:txBody>
            </p:sp>
            <p:grpSp>
              <p:nvGrpSpPr>
                <p:cNvPr id="19" name="グループ化 18"/>
                <p:cNvGrpSpPr/>
                <p:nvPr/>
              </p:nvGrpSpPr>
              <p:grpSpPr>
                <a:xfrm>
                  <a:off x="1480358" y="1394972"/>
                  <a:ext cx="8113222" cy="4226283"/>
                  <a:chOff x="1030778" y="1311152"/>
                  <a:chExt cx="8113222" cy="4226283"/>
                </a:xfrm>
                <a:solidFill>
                  <a:schemeClr val="bg1"/>
                </a:solidFill>
              </p:grpSpPr>
              <p:grpSp>
                <p:nvGrpSpPr>
                  <p:cNvPr id="12" name="グループ化 11"/>
                  <p:cNvGrpSpPr/>
                  <p:nvPr/>
                </p:nvGrpSpPr>
                <p:grpSpPr>
                  <a:xfrm>
                    <a:off x="1030778" y="1311152"/>
                    <a:ext cx="8113222" cy="4226283"/>
                    <a:chOff x="1030778" y="1311152"/>
                    <a:chExt cx="8113222" cy="4226283"/>
                  </a:xfrm>
                  <a:grpFill/>
                </p:grpSpPr>
                <p:grpSp>
                  <p:nvGrpSpPr>
                    <p:cNvPr id="10" name="グループ化 9"/>
                    <p:cNvGrpSpPr/>
                    <p:nvPr/>
                  </p:nvGrpSpPr>
                  <p:grpSpPr>
                    <a:xfrm>
                      <a:off x="1030778" y="1311152"/>
                      <a:ext cx="8113222" cy="4226283"/>
                      <a:chOff x="1030778" y="1311152"/>
                      <a:chExt cx="8113222" cy="4226283"/>
                    </a:xfrm>
                    <a:grpFill/>
                  </p:grpSpPr>
                  <p:grpSp>
                    <p:nvGrpSpPr>
                      <p:cNvPr id="14" name="グループ化 13"/>
                      <p:cNvGrpSpPr/>
                      <p:nvPr/>
                    </p:nvGrpSpPr>
                    <p:grpSpPr>
                      <a:xfrm>
                        <a:off x="1030778" y="1311152"/>
                        <a:ext cx="8113222" cy="3672904"/>
                        <a:chOff x="1030778" y="1311152"/>
                        <a:chExt cx="8113222" cy="3672904"/>
                      </a:xfrm>
                      <a:grpFill/>
                    </p:grpSpPr>
                    <p:grpSp>
                      <p:nvGrpSpPr>
                        <p:cNvPr id="13" name="グループ化 12"/>
                        <p:cNvGrpSpPr/>
                        <p:nvPr/>
                      </p:nvGrpSpPr>
                      <p:grpSpPr>
                        <a:xfrm>
                          <a:off x="3609776" y="2680421"/>
                          <a:ext cx="5534224" cy="2303635"/>
                          <a:chOff x="3609776" y="2680421"/>
                          <a:chExt cx="5534224" cy="2303635"/>
                        </a:xfrm>
                        <a:grpFill/>
                      </p:grpSpPr>
                      <p:pic>
                        <p:nvPicPr>
                          <p:cNvPr id="2" name="図 1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3"/>
                          <a:stretch>
                            <a:fillRect/>
                          </a:stretch>
                        </p:blipFill>
                        <p:spPr>
                          <a:xfrm>
                            <a:off x="6740013" y="3202846"/>
                            <a:ext cx="2403987" cy="1781210"/>
                          </a:xfrm>
                          <a:prstGeom prst="rect">
                            <a:avLst/>
                          </a:prstGeom>
                          <a:grpFill/>
                        </p:spPr>
                      </p:pic>
                      <p:sp>
                        <p:nvSpPr>
                          <p:cNvPr id="3" name="楕円 2"/>
                          <p:cNvSpPr/>
                          <p:nvPr/>
                        </p:nvSpPr>
                        <p:spPr>
                          <a:xfrm flipV="1">
                            <a:off x="3609776" y="2696256"/>
                            <a:ext cx="45719" cy="45719"/>
                          </a:xfrm>
                          <a:prstGeom prst="ellipse">
                            <a:avLst/>
                          </a:prstGeom>
                          <a:solidFill>
                            <a:srgbClr val="FF0000"/>
                          </a:solidFill>
                          <a:ln w="12700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6" name="テキスト ボックス 5"/>
                          <p:cNvSpPr txBox="1"/>
                          <p:nvPr/>
                        </p:nvSpPr>
                        <p:spPr>
                          <a:xfrm>
                            <a:off x="3678354" y="2680421"/>
                            <a:ext cx="1325880" cy="123111"/>
                          </a:xfrm>
                          <a:prstGeom prst="rect">
                            <a:avLst/>
                          </a:prstGeom>
                          <a:grpFill/>
                        </p:spPr>
                        <p:txBody>
                          <a:bodyPr wrap="square" lIns="0" tIns="0" rIns="0" bIns="0" rtlCol="0" anchor="ctr" anchorCtr="0">
                            <a:spAutoFit/>
                          </a:bodyPr>
                          <a:lstStyle/>
                          <a:p>
                            <a:r>
                              <a:rPr kumimoji="1" lang="ja-JP" altLang="en-US" sz="800" b="1" dirty="0" smtClean="0"/>
                              <a:t>５川内湾（真珠養殖場付近）</a:t>
                            </a:r>
                            <a:endParaRPr kumimoji="1" lang="ja-JP" altLang="en-US" sz="800" b="1" dirty="0"/>
                          </a:p>
                        </p:txBody>
                      </p:sp>
                      <p:sp>
                        <p:nvSpPr>
                          <p:cNvPr id="7" name="テキスト ボックス 6"/>
                          <p:cNvSpPr txBox="1"/>
                          <p:nvPr/>
                        </p:nvSpPr>
                        <p:spPr>
                          <a:xfrm>
                            <a:off x="6881569" y="3057525"/>
                            <a:ext cx="1313121" cy="151768"/>
                          </a:xfrm>
                          <a:prstGeom prst="rect">
                            <a:avLst/>
                          </a:prstGeom>
                          <a:grpFill/>
                        </p:spPr>
                        <p:txBody>
                          <a:bodyPr wrap="square" lIns="0" tIns="0" rIns="0" bIns="36000" rtlCol="0" anchor="ctr" anchorCtr="0">
                            <a:spAutoFit/>
                          </a:bodyPr>
                          <a:lstStyle/>
                          <a:p>
                            <a:r>
                              <a:rPr kumimoji="1" lang="ja-JP" altLang="en-US" sz="750" b="1" dirty="0" smtClean="0"/>
                              <a:t>５ </a:t>
                            </a:r>
                            <a:r>
                              <a:rPr kumimoji="1" lang="ja-JP" altLang="en-US" sz="750" b="1" dirty="0" smtClean="0"/>
                              <a:t>  </a:t>
                            </a:r>
                            <a:r>
                              <a:rPr kumimoji="1" lang="ja-JP" altLang="en-US" sz="750" b="1" dirty="0" smtClean="0"/>
                              <a:t>川内湾（真珠養殖場付近）</a:t>
                            </a:r>
                            <a:endParaRPr kumimoji="1" lang="ja-JP" altLang="en-US" sz="750" b="1" dirty="0"/>
                          </a:p>
                        </p:txBody>
                      </p:sp>
                      <p:sp>
                        <p:nvSpPr>
                          <p:cNvPr id="11" name="楕円 10"/>
                          <p:cNvSpPr/>
                          <p:nvPr/>
                        </p:nvSpPr>
                        <p:spPr>
                          <a:xfrm>
                            <a:off x="6767673" y="3086055"/>
                            <a:ext cx="68177" cy="63766"/>
                          </a:xfrm>
                          <a:prstGeom prst="ellipse">
                            <a:avLst/>
                          </a:prstGeom>
                          <a:solidFill>
                            <a:srgbClr val="FF0000"/>
                          </a:solidFill>
                          <a:ln w="31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</p:grpSp>
                    <p:sp>
                      <p:nvSpPr>
                        <p:cNvPr id="5" name="テキスト ボックス 4"/>
                        <p:cNvSpPr txBox="1"/>
                        <p:nvPr/>
                      </p:nvSpPr>
                      <p:spPr>
                        <a:xfrm>
                          <a:off x="1030778" y="1311152"/>
                          <a:ext cx="7082444" cy="369332"/>
                        </a:xfrm>
                        <a:prstGeom prst="rect">
                          <a:avLst/>
                        </a:prstGeom>
                        <a:grp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kumimoji="1" lang="ja-JP" altLang="en-US" dirty="0" smtClean="0"/>
                            <a:t>令和５年度　西九州させぼ広域都市圏管内水底質調査業務　位置図</a:t>
                          </a:r>
                          <a:endParaRPr kumimoji="1" lang="ja-JP" altLang="en-US" dirty="0"/>
                        </a:p>
                      </p:txBody>
                    </p:sp>
                  </p:grpSp>
                  <p:sp>
                    <p:nvSpPr>
                      <p:cNvPr id="8" name="楕円 7"/>
                      <p:cNvSpPr/>
                      <p:nvPr/>
                    </p:nvSpPr>
                    <p:spPr>
                      <a:xfrm>
                        <a:off x="5778795" y="5491716"/>
                        <a:ext cx="45719" cy="45719"/>
                      </a:xfrm>
                      <a:prstGeom prst="ellipse">
                        <a:avLst/>
                      </a:prstGeom>
                      <a:solidFill>
                        <a:srgbClr val="00B0F0"/>
                      </a:solidFill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72000"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9" name="テキスト ボックス 8"/>
                    <p:cNvSpPr txBox="1"/>
                    <p:nvPr/>
                  </p:nvSpPr>
                  <p:spPr>
                    <a:xfrm>
                      <a:off x="5733076" y="5477895"/>
                      <a:ext cx="45719" cy="45719"/>
                    </a:xfrm>
                    <a:prstGeom prst="rect">
                      <a:avLst/>
                    </a:prstGeom>
                    <a:grp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endParaRPr kumimoji="1" lang="ja-JP" altLang="en-US" sz="300" dirty="0"/>
                    </a:p>
                  </p:txBody>
                </p:sp>
              </p:grpSp>
              <p:sp>
                <p:nvSpPr>
                  <p:cNvPr id="18" name="テキスト ボックス 17"/>
                  <p:cNvSpPr txBox="1"/>
                  <p:nvPr/>
                </p:nvSpPr>
                <p:spPr>
                  <a:xfrm>
                    <a:off x="4445296" y="4984056"/>
                    <a:ext cx="61934" cy="56028"/>
                  </a:xfrm>
                  <a:prstGeom prst="rect">
                    <a:avLst/>
                  </a:prstGeom>
                  <a:grp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endParaRPr kumimoji="1" lang="ja-JP" altLang="en-US" sz="300" dirty="0"/>
                  </a:p>
                </p:txBody>
              </p:sp>
            </p:grpSp>
            <p:sp>
              <p:nvSpPr>
                <p:cNvPr id="21" name="楕円 20"/>
                <p:cNvSpPr/>
                <p:nvPr/>
              </p:nvSpPr>
              <p:spPr>
                <a:xfrm flipV="1">
                  <a:off x="4082215" y="2426741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テキスト ボックス 21"/>
                <p:cNvSpPr txBox="1"/>
                <p:nvPr/>
              </p:nvSpPr>
              <p:spPr>
                <a:xfrm>
                  <a:off x="4082215" y="2472460"/>
                  <a:ext cx="45719" cy="7694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endParaRPr kumimoji="1" lang="ja-JP" altLang="en-US" sz="500" dirty="0"/>
                </a:p>
              </p:txBody>
            </p:sp>
            <p:sp>
              <p:nvSpPr>
                <p:cNvPr id="23" name="楕円 22"/>
                <p:cNvSpPr/>
                <p:nvPr/>
              </p:nvSpPr>
              <p:spPr>
                <a:xfrm>
                  <a:off x="5881520" y="1963509"/>
                  <a:ext cx="68177" cy="63766"/>
                </a:xfrm>
                <a:prstGeom prst="ellipse">
                  <a:avLst/>
                </a:prstGeom>
                <a:solidFill>
                  <a:schemeClr val="tx1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テキスト ボックス 23"/>
                <p:cNvSpPr txBox="1"/>
                <p:nvPr/>
              </p:nvSpPr>
              <p:spPr>
                <a:xfrm>
                  <a:off x="5825491" y="2004082"/>
                  <a:ext cx="56030" cy="6855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endParaRPr kumimoji="1" lang="ja-JP" altLang="en-US" sz="500" dirty="0"/>
                </a:p>
              </p:txBody>
            </p:sp>
            <p:sp>
              <p:nvSpPr>
                <p:cNvPr id="25" name="楕円 24"/>
                <p:cNvSpPr/>
                <p:nvPr/>
              </p:nvSpPr>
              <p:spPr>
                <a:xfrm>
                  <a:off x="5686713" y="5386413"/>
                  <a:ext cx="45719" cy="45719"/>
                </a:xfrm>
                <a:prstGeom prst="ellipse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72000"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テキスト ボックス 25"/>
                <p:cNvSpPr txBox="1"/>
                <p:nvPr/>
              </p:nvSpPr>
              <p:spPr>
                <a:xfrm>
                  <a:off x="5689965" y="5291624"/>
                  <a:ext cx="45719" cy="7694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endParaRPr kumimoji="1" lang="ja-JP" altLang="en-US" sz="500" dirty="0"/>
                </a:p>
              </p:txBody>
            </p:sp>
            <p:sp>
              <p:nvSpPr>
                <p:cNvPr id="27" name="楕円 26"/>
                <p:cNvSpPr/>
                <p:nvPr/>
              </p:nvSpPr>
              <p:spPr>
                <a:xfrm>
                  <a:off x="5607759" y="4988966"/>
                  <a:ext cx="45719" cy="45719"/>
                </a:xfrm>
                <a:prstGeom prst="ellipse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72000"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テキスト ボックス 27"/>
                <p:cNvSpPr txBox="1"/>
                <p:nvPr/>
              </p:nvSpPr>
              <p:spPr>
                <a:xfrm>
                  <a:off x="5510024" y="4805367"/>
                  <a:ext cx="45719" cy="7694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endParaRPr kumimoji="1" lang="ja-JP" altLang="en-US" sz="500" dirty="0"/>
                </a:p>
              </p:txBody>
            </p:sp>
          </p:grpSp>
          <p:sp>
            <p:nvSpPr>
              <p:cNvPr id="30" name="楕円 29"/>
              <p:cNvSpPr/>
              <p:nvPr/>
            </p:nvSpPr>
            <p:spPr>
              <a:xfrm flipV="1">
                <a:off x="3939012" y="3187922"/>
                <a:ext cx="45719" cy="45719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テキスト ボックス 30"/>
              <p:cNvSpPr txBox="1"/>
              <p:nvPr/>
            </p:nvSpPr>
            <p:spPr>
              <a:xfrm>
                <a:off x="3984731" y="3169942"/>
                <a:ext cx="45719" cy="9149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endParaRPr kumimoji="1" lang="ja-JP" altLang="en-US" sz="500" dirty="0"/>
              </a:p>
            </p:txBody>
          </p:sp>
        </p:grpSp>
        <p:sp>
          <p:nvSpPr>
            <p:cNvPr id="33" name="テキスト ボックス 32"/>
            <p:cNvSpPr txBox="1"/>
            <p:nvPr/>
          </p:nvSpPr>
          <p:spPr>
            <a:xfrm>
              <a:off x="6274094" y="5547500"/>
              <a:ext cx="78939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ja-JP" altLang="en-US" sz="800" b="1" dirty="0" smtClean="0"/>
                <a:t>１</a:t>
              </a:r>
              <a:endParaRPr kumimoji="1" lang="ja-JP" altLang="en-US" sz="800" b="1" dirty="0"/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7150123" y="5545879"/>
              <a:ext cx="78939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ja-JP" altLang="en-US" sz="800" b="1" dirty="0" smtClean="0"/>
                <a:t>①</a:t>
              </a:r>
              <a:endParaRPr kumimoji="1" lang="ja-JP" altLang="en-US" sz="800" b="1" dirty="0"/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6654254" y="5309469"/>
              <a:ext cx="78939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ja-JP" altLang="en-US" sz="800" b="1" dirty="0" smtClean="0"/>
                <a:t>②</a:t>
              </a:r>
              <a:endParaRPr kumimoji="1" lang="ja-JP" altLang="en-US" sz="800" b="1" dirty="0"/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5746552" y="5309469"/>
              <a:ext cx="104926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ja-JP" altLang="en-US" sz="800" b="1" dirty="0" smtClean="0"/>
                <a:t>２</a:t>
              </a:r>
              <a:endParaRPr kumimoji="1" lang="ja-JP" altLang="en-US" sz="800" b="1" dirty="0"/>
            </a:p>
          </p:txBody>
        </p:sp>
        <p:pic>
          <p:nvPicPr>
            <p:cNvPr id="37" name="図 3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19138" y="5845093"/>
              <a:ext cx="48772" cy="48772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38" name="テキスト ボックス 37"/>
            <p:cNvSpPr txBox="1"/>
            <p:nvPr/>
          </p:nvSpPr>
          <p:spPr>
            <a:xfrm>
              <a:off x="4803857" y="5893865"/>
              <a:ext cx="45719" cy="769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endParaRPr kumimoji="1" lang="ja-JP" altLang="en-US" sz="500" dirty="0"/>
            </a:p>
          </p:txBody>
        </p:sp>
        <p:sp>
          <p:nvSpPr>
            <p:cNvPr id="39" name="楕円 38"/>
            <p:cNvSpPr/>
            <p:nvPr/>
          </p:nvSpPr>
          <p:spPr>
            <a:xfrm flipV="1">
              <a:off x="4285288" y="3595242"/>
              <a:ext cx="45719" cy="45719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楕円 39"/>
            <p:cNvSpPr/>
            <p:nvPr/>
          </p:nvSpPr>
          <p:spPr>
            <a:xfrm>
              <a:off x="4966841" y="5085618"/>
              <a:ext cx="45719" cy="45719"/>
            </a:xfrm>
            <a:prstGeom prst="ellipse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2487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800100"/>
            <a:ext cx="563880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94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397</TotalTime>
  <Words>34</Words>
  <Application>Microsoft Office PowerPoint</Application>
  <PresentationFormat>画面に合わせる (4:3)</PresentationFormat>
  <Paragraphs>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admin</dc:creator>
  <cp:lastModifiedBy>高田健司</cp:lastModifiedBy>
  <cp:revision>15</cp:revision>
  <dcterms:created xsi:type="dcterms:W3CDTF">2023-08-29T08:31:33Z</dcterms:created>
  <dcterms:modified xsi:type="dcterms:W3CDTF">2023-08-30T05:55:02Z</dcterms:modified>
</cp:coreProperties>
</file>